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33"/>
  </p:notesMasterIdLst>
  <p:sldIdLst>
    <p:sldId id="265" r:id="rId2"/>
    <p:sldId id="377" r:id="rId3"/>
    <p:sldId id="382" r:id="rId4"/>
    <p:sldId id="378" r:id="rId5"/>
    <p:sldId id="379" r:id="rId6"/>
    <p:sldId id="380" r:id="rId7"/>
    <p:sldId id="381" r:id="rId8"/>
    <p:sldId id="385" r:id="rId9"/>
    <p:sldId id="383" r:id="rId10"/>
    <p:sldId id="384" r:id="rId11"/>
    <p:sldId id="324" r:id="rId12"/>
    <p:sldId id="386" r:id="rId13"/>
    <p:sldId id="390" r:id="rId14"/>
    <p:sldId id="391" r:id="rId15"/>
    <p:sldId id="387" r:id="rId16"/>
    <p:sldId id="392" r:id="rId17"/>
    <p:sldId id="388" r:id="rId18"/>
    <p:sldId id="389" r:id="rId19"/>
    <p:sldId id="374" r:id="rId20"/>
    <p:sldId id="375" r:id="rId21"/>
    <p:sldId id="367" r:id="rId22"/>
    <p:sldId id="334" r:id="rId23"/>
    <p:sldId id="332" r:id="rId24"/>
    <p:sldId id="317" r:id="rId25"/>
    <p:sldId id="349" r:id="rId26"/>
    <p:sldId id="345" r:id="rId27"/>
    <p:sldId id="355" r:id="rId28"/>
    <p:sldId id="352" r:id="rId29"/>
    <p:sldId id="343" r:id="rId30"/>
    <p:sldId id="359" r:id="rId31"/>
    <p:sldId id="347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CHEZ DEL RIO Manuel" initials="SDRM" lastIdx="1" clrIdx="0">
    <p:extLst>
      <p:ext uri="{19B8F6BF-5375-455C-9EA6-DF929625EA0E}">
        <p15:presenceInfo xmlns:p15="http://schemas.microsoft.com/office/powerpoint/2012/main" userId="S-1-5-21-3199409710-3181040231-3127989257-24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337" autoAdjust="0"/>
  </p:normalViewPr>
  <p:slideViewPr>
    <p:cSldViewPr snapToGrid="0">
      <p:cViewPr>
        <p:scale>
          <a:sx n="102" d="100"/>
          <a:sy n="102" d="100"/>
        </p:scale>
        <p:origin x="278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2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ubliVito%20FEb%2009:Esrf:Dei:comparison_twolast_version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ubliVito%20FEb%2009:Esrf:Dei:comparison_twolast_version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922989370504902E-2"/>
          <c:y val="0.14728654295636701"/>
          <c:w val="0.86013888114291803"/>
          <c:h val="0.70930098318460999"/>
        </c:manualLayout>
      </c:layout>
      <c:scatterChart>
        <c:scatterStyle val="smoothMarker"/>
        <c:varyColors val="0"/>
        <c:ser>
          <c:idx val="1"/>
          <c:order val="0"/>
          <c:tx>
            <c:v>Propagation - exp data</c:v>
          </c:tx>
          <c:spPr>
            <a:ln w="25400">
              <a:solidFill>
                <a:srgbClr val="99CC00"/>
              </a:solidFill>
              <a:prstDash val="solid"/>
            </a:ln>
          </c:spPr>
          <c:marker>
            <c:symbol val="none"/>
          </c:marker>
          <c:xVal>
            <c:numRef>
              <c:f>'publiVito FEb 09:from_albo_pc:tesi-paola_13072002:paolin_tesi:Id19_exp_tesi:ID19_comparison:[fiber_RC12.xls]fiber_1'!$N$2:$N$122</c:f>
              <c:numCache>
                <c:formatCode>General</c:formatCode>
                <c:ptCount val="121"/>
                <c:pt idx="0">
                  <c:v>0</c:v>
                </c:pt>
                <c:pt idx="1">
                  <c:v>7</c:v>
                </c:pt>
                <c:pt idx="2">
                  <c:v>14</c:v>
                </c:pt>
                <c:pt idx="3">
                  <c:v>21</c:v>
                </c:pt>
                <c:pt idx="4">
                  <c:v>28</c:v>
                </c:pt>
                <c:pt idx="5">
                  <c:v>35</c:v>
                </c:pt>
                <c:pt idx="6">
                  <c:v>42</c:v>
                </c:pt>
                <c:pt idx="7">
                  <c:v>49</c:v>
                </c:pt>
                <c:pt idx="8">
                  <c:v>56</c:v>
                </c:pt>
                <c:pt idx="9">
                  <c:v>63</c:v>
                </c:pt>
                <c:pt idx="10">
                  <c:v>70</c:v>
                </c:pt>
                <c:pt idx="11">
                  <c:v>77</c:v>
                </c:pt>
                <c:pt idx="12">
                  <c:v>84</c:v>
                </c:pt>
                <c:pt idx="13">
                  <c:v>91</c:v>
                </c:pt>
                <c:pt idx="14">
                  <c:v>98</c:v>
                </c:pt>
                <c:pt idx="15">
                  <c:v>105</c:v>
                </c:pt>
                <c:pt idx="16">
                  <c:v>112</c:v>
                </c:pt>
                <c:pt idx="17">
                  <c:v>119</c:v>
                </c:pt>
                <c:pt idx="18">
                  <c:v>126</c:v>
                </c:pt>
                <c:pt idx="19">
                  <c:v>133</c:v>
                </c:pt>
                <c:pt idx="20">
                  <c:v>140</c:v>
                </c:pt>
                <c:pt idx="21">
                  <c:v>147</c:v>
                </c:pt>
                <c:pt idx="22">
                  <c:v>154</c:v>
                </c:pt>
                <c:pt idx="23">
                  <c:v>161</c:v>
                </c:pt>
                <c:pt idx="24">
                  <c:v>168</c:v>
                </c:pt>
                <c:pt idx="25">
                  <c:v>175</c:v>
                </c:pt>
                <c:pt idx="26">
                  <c:v>182</c:v>
                </c:pt>
                <c:pt idx="27">
                  <c:v>189</c:v>
                </c:pt>
                <c:pt idx="28">
                  <c:v>196</c:v>
                </c:pt>
                <c:pt idx="29">
                  <c:v>203</c:v>
                </c:pt>
                <c:pt idx="30">
                  <c:v>210</c:v>
                </c:pt>
                <c:pt idx="31">
                  <c:v>217</c:v>
                </c:pt>
                <c:pt idx="32">
                  <c:v>224</c:v>
                </c:pt>
                <c:pt idx="33">
                  <c:v>231</c:v>
                </c:pt>
                <c:pt idx="34">
                  <c:v>238</c:v>
                </c:pt>
                <c:pt idx="35">
                  <c:v>245</c:v>
                </c:pt>
                <c:pt idx="36">
                  <c:v>252</c:v>
                </c:pt>
                <c:pt idx="37">
                  <c:v>259</c:v>
                </c:pt>
                <c:pt idx="38">
                  <c:v>266</c:v>
                </c:pt>
                <c:pt idx="39">
                  <c:v>273</c:v>
                </c:pt>
                <c:pt idx="40">
                  <c:v>280</c:v>
                </c:pt>
                <c:pt idx="41">
                  <c:v>287</c:v>
                </c:pt>
                <c:pt idx="42">
                  <c:v>294</c:v>
                </c:pt>
                <c:pt idx="43">
                  <c:v>301</c:v>
                </c:pt>
                <c:pt idx="44">
                  <c:v>308</c:v>
                </c:pt>
                <c:pt idx="45">
                  <c:v>315</c:v>
                </c:pt>
                <c:pt idx="46">
                  <c:v>322</c:v>
                </c:pt>
                <c:pt idx="47">
                  <c:v>329</c:v>
                </c:pt>
                <c:pt idx="48">
                  <c:v>336</c:v>
                </c:pt>
                <c:pt idx="49">
                  <c:v>343</c:v>
                </c:pt>
                <c:pt idx="50">
                  <c:v>350</c:v>
                </c:pt>
                <c:pt idx="51">
                  <c:v>357</c:v>
                </c:pt>
                <c:pt idx="52">
                  <c:v>364</c:v>
                </c:pt>
                <c:pt idx="53">
                  <c:v>371</c:v>
                </c:pt>
                <c:pt idx="54">
                  <c:v>378</c:v>
                </c:pt>
                <c:pt idx="55">
                  <c:v>385</c:v>
                </c:pt>
                <c:pt idx="56">
                  <c:v>392</c:v>
                </c:pt>
                <c:pt idx="57">
                  <c:v>399</c:v>
                </c:pt>
                <c:pt idx="58">
                  <c:v>406</c:v>
                </c:pt>
                <c:pt idx="59">
                  <c:v>413</c:v>
                </c:pt>
                <c:pt idx="60">
                  <c:v>420</c:v>
                </c:pt>
                <c:pt idx="61">
                  <c:v>427</c:v>
                </c:pt>
                <c:pt idx="62">
                  <c:v>434</c:v>
                </c:pt>
                <c:pt idx="63">
                  <c:v>441</c:v>
                </c:pt>
                <c:pt idx="64">
                  <c:v>448</c:v>
                </c:pt>
                <c:pt idx="65">
                  <c:v>455</c:v>
                </c:pt>
                <c:pt idx="66">
                  <c:v>462</c:v>
                </c:pt>
                <c:pt idx="67">
                  <c:v>469</c:v>
                </c:pt>
                <c:pt idx="68">
                  <c:v>476</c:v>
                </c:pt>
                <c:pt idx="69">
                  <c:v>483</c:v>
                </c:pt>
                <c:pt idx="70">
                  <c:v>490</c:v>
                </c:pt>
                <c:pt idx="71">
                  <c:v>497</c:v>
                </c:pt>
                <c:pt idx="72">
                  <c:v>504</c:v>
                </c:pt>
                <c:pt idx="73">
                  <c:v>511</c:v>
                </c:pt>
                <c:pt idx="74">
                  <c:v>518</c:v>
                </c:pt>
                <c:pt idx="75">
                  <c:v>525</c:v>
                </c:pt>
                <c:pt idx="76">
                  <c:v>532</c:v>
                </c:pt>
                <c:pt idx="77">
                  <c:v>539</c:v>
                </c:pt>
                <c:pt idx="78">
                  <c:v>546</c:v>
                </c:pt>
                <c:pt idx="79">
                  <c:v>553</c:v>
                </c:pt>
                <c:pt idx="80">
                  <c:v>560</c:v>
                </c:pt>
                <c:pt idx="81">
                  <c:v>567</c:v>
                </c:pt>
                <c:pt idx="82">
                  <c:v>574</c:v>
                </c:pt>
                <c:pt idx="83">
                  <c:v>581</c:v>
                </c:pt>
                <c:pt idx="84">
                  <c:v>588</c:v>
                </c:pt>
                <c:pt idx="85">
                  <c:v>595</c:v>
                </c:pt>
                <c:pt idx="86">
                  <c:v>602</c:v>
                </c:pt>
                <c:pt idx="87">
                  <c:v>609</c:v>
                </c:pt>
              </c:numCache>
            </c:numRef>
          </c:xVal>
          <c:yVal>
            <c:numRef>
              <c:f>'publiVito FEb 09:from_albo_pc:tesi-paola_13072002:paolin_tesi:Id19_exp_tesi:ID19_comparison:[fiber_RC12.xls]fiber_1'!$P$2:$P$122</c:f>
              <c:numCache>
                <c:formatCode>General</c:formatCode>
                <c:ptCount val="121"/>
                <c:pt idx="0">
                  <c:v>0.98389627711741401</c:v>
                </c:pt>
                <c:pt idx="1">
                  <c:v>0.98294496096661499</c:v>
                </c:pt>
                <c:pt idx="2">
                  <c:v>0.98368051469146001</c:v>
                </c:pt>
                <c:pt idx="3">
                  <c:v>0.98356282609548396</c:v>
                </c:pt>
                <c:pt idx="4">
                  <c:v>0.98330783413753897</c:v>
                </c:pt>
                <c:pt idx="5">
                  <c:v>0.98595582754697697</c:v>
                </c:pt>
                <c:pt idx="6">
                  <c:v>0.98676003295280701</c:v>
                </c:pt>
                <c:pt idx="7">
                  <c:v>0.98987878074614499</c:v>
                </c:pt>
                <c:pt idx="8">
                  <c:v>0.99212467145266903</c:v>
                </c:pt>
                <c:pt idx="9">
                  <c:v>0.99611627633282296</c:v>
                </c:pt>
                <c:pt idx="10">
                  <c:v>1</c:v>
                </c:pt>
                <c:pt idx="11">
                  <c:v>1.0114648307245651</c:v>
                </c:pt>
                <c:pt idx="12">
                  <c:v>1.0224000627672509</c:v>
                </c:pt>
                <c:pt idx="13">
                  <c:v>1.030824604762459</c:v>
                </c:pt>
                <c:pt idx="14">
                  <c:v>1.05449962731944</c:v>
                </c:pt>
                <c:pt idx="15">
                  <c:v>1.0927288062453411</c:v>
                </c:pt>
                <c:pt idx="16">
                  <c:v>1.1762779020046299</c:v>
                </c:pt>
                <c:pt idx="17">
                  <c:v>1.236760032952807</c:v>
                </c:pt>
                <c:pt idx="18">
                  <c:v>1.148375897375544</c:v>
                </c:pt>
                <c:pt idx="19">
                  <c:v>1.0429171079989019</c:v>
                </c:pt>
                <c:pt idx="20">
                  <c:v>0.93855576477972602</c:v>
                </c:pt>
                <c:pt idx="21">
                  <c:v>0.87368777215488003</c:v>
                </c:pt>
                <c:pt idx="22">
                  <c:v>0.87331901455415795</c:v>
                </c:pt>
                <c:pt idx="23">
                  <c:v>0.889635557647798</c:v>
                </c:pt>
                <c:pt idx="24">
                  <c:v>0.90637872190184698</c:v>
                </c:pt>
                <c:pt idx="25">
                  <c:v>0.91716586246126097</c:v>
                </c:pt>
                <c:pt idx="26">
                  <c:v>0.92253638539091898</c:v>
                </c:pt>
                <c:pt idx="27">
                  <c:v>0.92511376564277603</c:v>
                </c:pt>
                <c:pt idx="28">
                  <c:v>0.93390608450041201</c:v>
                </c:pt>
                <c:pt idx="29">
                  <c:v>0.93714840531952504</c:v>
                </c:pt>
                <c:pt idx="30">
                  <c:v>0.94029755600015696</c:v>
                </c:pt>
                <c:pt idx="31">
                  <c:v>0.93823604409399397</c:v>
                </c:pt>
                <c:pt idx="32">
                  <c:v>0.93871072143109302</c:v>
                </c:pt>
                <c:pt idx="33">
                  <c:v>0.94550037268055498</c:v>
                </c:pt>
                <c:pt idx="34">
                  <c:v>0.94535914636538498</c:v>
                </c:pt>
                <c:pt idx="35">
                  <c:v>0.94812777058569697</c:v>
                </c:pt>
                <c:pt idx="36">
                  <c:v>0.95062178808206799</c:v>
                </c:pt>
                <c:pt idx="37">
                  <c:v>0.94983523596563502</c:v>
                </c:pt>
                <c:pt idx="38">
                  <c:v>0.94556608214663795</c:v>
                </c:pt>
                <c:pt idx="39">
                  <c:v>0.95085422305912004</c:v>
                </c:pt>
                <c:pt idx="40">
                  <c:v>0.94889863088933402</c:v>
                </c:pt>
                <c:pt idx="41">
                  <c:v>0.95102291004668305</c:v>
                </c:pt>
                <c:pt idx="42">
                  <c:v>0.946545839708133</c:v>
                </c:pt>
                <c:pt idx="43">
                  <c:v>0.95119061629594803</c:v>
                </c:pt>
                <c:pt idx="44">
                  <c:v>0.95493703660115403</c:v>
                </c:pt>
                <c:pt idx="45">
                  <c:v>0.94572201953630697</c:v>
                </c:pt>
                <c:pt idx="46">
                  <c:v>0.94571319289160805</c:v>
                </c:pt>
                <c:pt idx="47">
                  <c:v>0.94967439488446903</c:v>
                </c:pt>
                <c:pt idx="48">
                  <c:v>0.95165058255855195</c:v>
                </c:pt>
                <c:pt idx="49">
                  <c:v>0.948742693499667</c:v>
                </c:pt>
                <c:pt idx="50">
                  <c:v>0.94794437252363795</c:v>
                </c:pt>
                <c:pt idx="51">
                  <c:v>0.94868286846338001</c:v>
                </c:pt>
                <c:pt idx="52">
                  <c:v>0.94757071123141501</c:v>
                </c:pt>
                <c:pt idx="53">
                  <c:v>0.95044917814130503</c:v>
                </c:pt>
                <c:pt idx="54">
                  <c:v>0.94712251382840995</c:v>
                </c:pt>
                <c:pt idx="55">
                  <c:v>0.94392040327959403</c:v>
                </c:pt>
                <c:pt idx="56">
                  <c:v>0.944066533286258</c:v>
                </c:pt>
                <c:pt idx="57">
                  <c:v>0.94585638068337796</c:v>
                </c:pt>
                <c:pt idx="58">
                  <c:v>0.94202561688439201</c:v>
                </c:pt>
                <c:pt idx="59">
                  <c:v>0.941182181946567</c:v>
                </c:pt>
                <c:pt idx="60">
                  <c:v>0.93696991094896198</c:v>
                </c:pt>
                <c:pt idx="61">
                  <c:v>0.93173963359617595</c:v>
                </c:pt>
                <c:pt idx="62">
                  <c:v>0.92845317955356799</c:v>
                </c:pt>
                <c:pt idx="63">
                  <c:v>0.92129869365658701</c:v>
                </c:pt>
                <c:pt idx="64">
                  <c:v>0.91798674041818695</c:v>
                </c:pt>
                <c:pt idx="65">
                  <c:v>0.91657545800478701</c:v>
                </c:pt>
                <c:pt idx="66">
                  <c:v>0.91280844219528601</c:v>
                </c:pt>
                <c:pt idx="67">
                  <c:v>0.91099799929386804</c:v>
                </c:pt>
                <c:pt idx="68">
                  <c:v>0.896494841316543</c:v>
                </c:pt>
                <c:pt idx="69">
                  <c:v>0.88867345337570203</c:v>
                </c:pt>
                <c:pt idx="70">
                  <c:v>0.91355772625632603</c:v>
                </c:pt>
                <c:pt idx="71">
                  <c:v>0.96127947118590895</c:v>
                </c:pt>
                <c:pt idx="72">
                  <c:v>1.126495625907183</c:v>
                </c:pt>
                <c:pt idx="73">
                  <c:v>1.218890981130595</c:v>
                </c:pt>
                <c:pt idx="74">
                  <c:v>1.2087501471107449</c:v>
                </c:pt>
                <c:pt idx="75">
                  <c:v>1.147051900670828</c:v>
                </c:pt>
                <c:pt idx="76">
                  <c:v>1.077399866619591</c:v>
                </c:pt>
                <c:pt idx="77">
                  <c:v>1.034531795535675</c:v>
                </c:pt>
                <c:pt idx="78">
                  <c:v>1.015613353732687</c:v>
                </c:pt>
                <c:pt idx="79">
                  <c:v>1.00367776862422</c:v>
                </c:pt>
                <c:pt idx="80">
                  <c:v>0.99875446235926402</c:v>
                </c:pt>
                <c:pt idx="81">
                  <c:v>0.99535130045898501</c:v>
                </c:pt>
                <c:pt idx="82">
                  <c:v>0.98943744851123705</c:v>
                </c:pt>
                <c:pt idx="83">
                  <c:v>0.98621081950492195</c:v>
                </c:pt>
                <c:pt idx="84">
                  <c:v>0.98880977599937203</c:v>
                </c:pt>
                <c:pt idx="85">
                  <c:v>0.98553411007806702</c:v>
                </c:pt>
                <c:pt idx="86">
                  <c:v>0.98592640539798204</c:v>
                </c:pt>
                <c:pt idx="87">
                  <c:v>0.98727001686869897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F9D-4EEB-92F7-07850A2F5109}"/>
            </c:ext>
          </c:extLst>
        </c:ser>
        <c:ser>
          <c:idx val="0"/>
          <c:order val="1"/>
          <c:tx>
            <c:v>Propagation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'publiVito FEb 09:Esrf:Dei:[prop_25keV_1_5_5m_175m_0mrad_10mi.xls]prop_25keV_1_5_5m_175m_0mrad_10'!$A$2:$A$6117</c:f>
              <c:numCache>
                <c:formatCode>General</c:formatCode>
                <c:ptCount val="6116"/>
                <c:pt idx="0">
                  <c:v>-1770.7075000000009</c:v>
                </c:pt>
                <c:pt idx="1">
                  <c:v>-1770.1284000000001</c:v>
                </c:pt>
                <c:pt idx="2">
                  <c:v>-1769.5492999999999</c:v>
                </c:pt>
                <c:pt idx="3">
                  <c:v>-1768.9702</c:v>
                </c:pt>
                <c:pt idx="4">
                  <c:v>-1768.3912</c:v>
                </c:pt>
                <c:pt idx="5">
                  <c:v>-1767.8121000000001</c:v>
                </c:pt>
                <c:pt idx="6">
                  <c:v>-1767.2329999999999</c:v>
                </c:pt>
                <c:pt idx="7">
                  <c:v>-1766.6539</c:v>
                </c:pt>
                <c:pt idx="8">
                  <c:v>-1766.0748000000001</c:v>
                </c:pt>
                <c:pt idx="9">
                  <c:v>-1765.4957999999999</c:v>
                </c:pt>
                <c:pt idx="10">
                  <c:v>-1764.9167000000009</c:v>
                </c:pt>
                <c:pt idx="11">
                  <c:v>-1764.3376000000001</c:v>
                </c:pt>
                <c:pt idx="12">
                  <c:v>-1763.7584999999999</c:v>
                </c:pt>
                <c:pt idx="13">
                  <c:v>-1763.1794</c:v>
                </c:pt>
                <c:pt idx="14">
                  <c:v>-1762.6004</c:v>
                </c:pt>
                <c:pt idx="15">
                  <c:v>-1762.0213000000001</c:v>
                </c:pt>
                <c:pt idx="16">
                  <c:v>-1761.4422</c:v>
                </c:pt>
                <c:pt idx="17">
                  <c:v>-1760.8631</c:v>
                </c:pt>
                <c:pt idx="18">
                  <c:v>-1760.2841000000001</c:v>
                </c:pt>
                <c:pt idx="19">
                  <c:v>-1759.7050000000011</c:v>
                </c:pt>
                <c:pt idx="20">
                  <c:v>-1759.1259</c:v>
                </c:pt>
                <c:pt idx="21">
                  <c:v>-1758.5468000000001</c:v>
                </c:pt>
                <c:pt idx="22">
                  <c:v>-1757.9676999999999</c:v>
                </c:pt>
                <c:pt idx="23">
                  <c:v>-1757.3887</c:v>
                </c:pt>
                <c:pt idx="24">
                  <c:v>-1756.8096</c:v>
                </c:pt>
                <c:pt idx="25">
                  <c:v>-1756.2304999999999</c:v>
                </c:pt>
                <c:pt idx="26">
                  <c:v>-1755.651399999997</c:v>
                </c:pt>
                <c:pt idx="27">
                  <c:v>-1755.0723</c:v>
                </c:pt>
                <c:pt idx="28">
                  <c:v>-1754.4933000000001</c:v>
                </c:pt>
                <c:pt idx="29">
                  <c:v>-1753.9141999999999</c:v>
                </c:pt>
                <c:pt idx="30">
                  <c:v>-1753.3351</c:v>
                </c:pt>
                <c:pt idx="31">
                  <c:v>-1752.7560000000001</c:v>
                </c:pt>
                <c:pt idx="32">
                  <c:v>-1752.1768999999999</c:v>
                </c:pt>
                <c:pt idx="33">
                  <c:v>-1751.5979</c:v>
                </c:pt>
                <c:pt idx="34">
                  <c:v>-1751.0188000000001</c:v>
                </c:pt>
                <c:pt idx="35">
                  <c:v>-1750.4396999999999</c:v>
                </c:pt>
                <c:pt idx="36">
                  <c:v>-1749.8606</c:v>
                </c:pt>
                <c:pt idx="37">
                  <c:v>-1749.2816</c:v>
                </c:pt>
                <c:pt idx="38">
                  <c:v>-1748.7025000000001</c:v>
                </c:pt>
                <c:pt idx="39">
                  <c:v>-1748.123399999997</c:v>
                </c:pt>
                <c:pt idx="40">
                  <c:v>-1747.5443</c:v>
                </c:pt>
                <c:pt idx="41">
                  <c:v>-1746.9652000000001</c:v>
                </c:pt>
                <c:pt idx="42">
                  <c:v>-1746.3861999999999</c:v>
                </c:pt>
                <c:pt idx="43">
                  <c:v>-1745.8071</c:v>
                </c:pt>
                <c:pt idx="44">
                  <c:v>-1745.2280000000001</c:v>
                </c:pt>
                <c:pt idx="45">
                  <c:v>-1744.6488999999999</c:v>
                </c:pt>
                <c:pt idx="46">
                  <c:v>-1744.0698</c:v>
                </c:pt>
                <c:pt idx="47">
                  <c:v>-1743.4908</c:v>
                </c:pt>
                <c:pt idx="48">
                  <c:v>-1742.9117000000001</c:v>
                </c:pt>
                <c:pt idx="49">
                  <c:v>-1742.3326</c:v>
                </c:pt>
                <c:pt idx="50">
                  <c:v>-1741.7535</c:v>
                </c:pt>
                <c:pt idx="51">
                  <c:v>-1741.1743999999951</c:v>
                </c:pt>
                <c:pt idx="52">
                  <c:v>-1740.5953999999999</c:v>
                </c:pt>
                <c:pt idx="53">
                  <c:v>-1740.0163</c:v>
                </c:pt>
                <c:pt idx="54">
                  <c:v>-1739.4372000000001</c:v>
                </c:pt>
                <c:pt idx="55">
                  <c:v>-1738.8580999999999</c:v>
                </c:pt>
                <c:pt idx="56">
                  <c:v>-1738.2791</c:v>
                </c:pt>
                <c:pt idx="57">
                  <c:v>-1737.7</c:v>
                </c:pt>
                <c:pt idx="58">
                  <c:v>-1737.1208999999999</c:v>
                </c:pt>
                <c:pt idx="59">
                  <c:v>-1736.5418</c:v>
                </c:pt>
                <c:pt idx="60">
                  <c:v>-1735.9627</c:v>
                </c:pt>
                <c:pt idx="61">
                  <c:v>-1735.3837000000001</c:v>
                </c:pt>
                <c:pt idx="62">
                  <c:v>-1734.8045999999999</c:v>
                </c:pt>
                <c:pt idx="63">
                  <c:v>-1734.2255000000009</c:v>
                </c:pt>
                <c:pt idx="64">
                  <c:v>-1733.6464000000001</c:v>
                </c:pt>
                <c:pt idx="65">
                  <c:v>-1733.0672999999999</c:v>
                </c:pt>
                <c:pt idx="66">
                  <c:v>-1732.4883</c:v>
                </c:pt>
                <c:pt idx="67">
                  <c:v>-1731.9092000000001</c:v>
                </c:pt>
                <c:pt idx="68">
                  <c:v>-1731.3300999999999</c:v>
                </c:pt>
                <c:pt idx="69">
                  <c:v>-1730.751</c:v>
                </c:pt>
                <c:pt idx="70">
                  <c:v>-1730.1719000000001</c:v>
                </c:pt>
                <c:pt idx="71">
                  <c:v>-1729.5929000000001</c:v>
                </c:pt>
                <c:pt idx="72">
                  <c:v>-1729.0137999999999</c:v>
                </c:pt>
                <c:pt idx="73">
                  <c:v>-1728.4347</c:v>
                </c:pt>
                <c:pt idx="74">
                  <c:v>-1727.8556000000001</c:v>
                </c:pt>
                <c:pt idx="75">
                  <c:v>-1727.2765999999999</c:v>
                </c:pt>
                <c:pt idx="76">
                  <c:v>-1726.6975</c:v>
                </c:pt>
                <c:pt idx="77">
                  <c:v>-1726.1184000000001</c:v>
                </c:pt>
                <c:pt idx="78">
                  <c:v>-1725.5392999999999</c:v>
                </c:pt>
                <c:pt idx="79">
                  <c:v>-1724.9602</c:v>
                </c:pt>
                <c:pt idx="80">
                  <c:v>-1724.3812</c:v>
                </c:pt>
                <c:pt idx="81">
                  <c:v>-1723.8021000000001</c:v>
                </c:pt>
                <c:pt idx="82">
                  <c:v>-1723.223</c:v>
                </c:pt>
                <c:pt idx="83">
                  <c:v>-1722.6439</c:v>
                </c:pt>
                <c:pt idx="84">
                  <c:v>-1722.0648000000001</c:v>
                </c:pt>
                <c:pt idx="85">
                  <c:v>-1721.4858000000011</c:v>
                </c:pt>
                <c:pt idx="86">
                  <c:v>-1720.9067000000009</c:v>
                </c:pt>
                <c:pt idx="87">
                  <c:v>-1720.3276000000001</c:v>
                </c:pt>
                <c:pt idx="88">
                  <c:v>-1719.7484999999999</c:v>
                </c:pt>
                <c:pt idx="89">
                  <c:v>-1719.1694</c:v>
                </c:pt>
                <c:pt idx="90">
                  <c:v>-1718.5904</c:v>
                </c:pt>
                <c:pt idx="91">
                  <c:v>-1718.0112999999999</c:v>
                </c:pt>
                <c:pt idx="92">
                  <c:v>-1717.4322</c:v>
                </c:pt>
                <c:pt idx="93">
                  <c:v>-1716.8531</c:v>
                </c:pt>
                <c:pt idx="94">
                  <c:v>-1716.2741000000001</c:v>
                </c:pt>
                <c:pt idx="95">
                  <c:v>-1715.694999999997</c:v>
                </c:pt>
                <c:pt idx="96">
                  <c:v>-1715.1159</c:v>
                </c:pt>
                <c:pt idx="97">
                  <c:v>-1714.5368000000001</c:v>
                </c:pt>
                <c:pt idx="98">
                  <c:v>-1713.9577000000011</c:v>
                </c:pt>
                <c:pt idx="99">
                  <c:v>-1713.3787</c:v>
                </c:pt>
                <c:pt idx="100">
                  <c:v>-1712.7996000000001</c:v>
                </c:pt>
                <c:pt idx="101">
                  <c:v>-1712.2204999999999</c:v>
                </c:pt>
                <c:pt idx="102">
                  <c:v>-1711.641399999997</c:v>
                </c:pt>
                <c:pt idx="103">
                  <c:v>-1711.0623000000001</c:v>
                </c:pt>
                <c:pt idx="104">
                  <c:v>-1710.4833000000001</c:v>
                </c:pt>
                <c:pt idx="105">
                  <c:v>-1709.9041999999999</c:v>
                </c:pt>
                <c:pt idx="106">
                  <c:v>-1709.3251</c:v>
                </c:pt>
                <c:pt idx="107">
                  <c:v>-1708.7460000000001</c:v>
                </c:pt>
                <c:pt idx="108">
                  <c:v>-1708.1668999999999</c:v>
                </c:pt>
                <c:pt idx="109">
                  <c:v>-1707.5879</c:v>
                </c:pt>
                <c:pt idx="110">
                  <c:v>-1707.0088000000001</c:v>
                </c:pt>
                <c:pt idx="111">
                  <c:v>-1706.4296999999999</c:v>
                </c:pt>
                <c:pt idx="112">
                  <c:v>-1705.8506</c:v>
                </c:pt>
                <c:pt idx="113">
                  <c:v>-1705.2716</c:v>
                </c:pt>
                <c:pt idx="114">
                  <c:v>-1704.6924999999951</c:v>
                </c:pt>
                <c:pt idx="115">
                  <c:v>-1704.113399999997</c:v>
                </c:pt>
                <c:pt idx="116">
                  <c:v>-1703.5343</c:v>
                </c:pt>
                <c:pt idx="117">
                  <c:v>-1702.9552000000001</c:v>
                </c:pt>
                <c:pt idx="118">
                  <c:v>-1702.3761999999999</c:v>
                </c:pt>
                <c:pt idx="119">
                  <c:v>-1701.7971</c:v>
                </c:pt>
                <c:pt idx="120">
                  <c:v>-1701.2180000000001</c:v>
                </c:pt>
                <c:pt idx="121">
                  <c:v>-1700.6388999999999</c:v>
                </c:pt>
                <c:pt idx="122">
                  <c:v>-1700.0598</c:v>
                </c:pt>
                <c:pt idx="123">
                  <c:v>-1699.4808</c:v>
                </c:pt>
                <c:pt idx="124">
                  <c:v>-1698.9016999999999</c:v>
                </c:pt>
                <c:pt idx="125">
                  <c:v>-1698.3226</c:v>
                </c:pt>
                <c:pt idx="126">
                  <c:v>-1697.7435</c:v>
                </c:pt>
                <c:pt idx="127">
                  <c:v>-1697.1644999999951</c:v>
                </c:pt>
                <c:pt idx="128">
                  <c:v>-1696.5853999999999</c:v>
                </c:pt>
                <c:pt idx="129">
                  <c:v>-1696.0063</c:v>
                </c:pt>
                <c:pt idx="130">
                  <c:v>-1695.4272000000001</c:v>
                </c:pt>
                <c:pt idx="131">
                  <c:v>-1694.8480999999999</c:v>
                </c:pt>
                <c:pt idx="132">
                  <c:v>-1694.2691</c:v>
                </c:pt>
                <c:pt idx="133">
                  <c:v>-1693.69</c:v>
                </c:pt>
                <c:pt idx="134">
                  <c:v>-1693.1108999999999</c:v>
                </c:pt>
                <c:pt idx="135">
                  <c:v>-1692.5318</c:v>
                </c:pt>
                <c:pt idx="136">
                  <c:v>-1691.9527</c:v>
                </c:pt>
                <c:pt idx="137">
                  <c:v>-1691.3737000000001</c:v>
                </c:pt>
                <c:pt idx="138">
                  <c:v>-1690.7945999999999</c:v>
                </c:pt>
                <c:pt idx="139">
                  <c:v>-1690.215500000003</c:v>
                </c:pt>
                <c:pt idx="140">
                  <c:v>-1689.6364000000001</c:v>
                </c:pt>
                <c:pt idx="141">
                  <c:v>-1689.0572999999999</c:v>
                </c:pt>
                <c:pt idx="142">
                  <c:v>-1688.4783</c:v>
                </c:pt>
                <c:pt idx="143">
                  <c:v>-1687.8992000000001</c:v>
                </c:pt>
                <c:pt idx="144">
                  <c:v>-1687.3200999999999</c:v>
                </c:pt>
                <c:pt idx="145">
                  <c:v>-1686.741</c:v>
                </c:pt>
                <c:pt idx="146">
                  <c:v>-1686.162</c:v>
                </c:pt>
                <c:pt idx="147">
                  <c:v>-1685.5829000000001</c:v>
                </c:pt>
                <c:pt idx="148">
                  <c:v>-1685.0038</c:v>
                </c:pt>
                <c:pt idx="149">
                  <c:v>-1684.4247</c:v>
                </c:pt>
                <c:pt idx="150">
                  <c:v>-1683.8456000000001</c:v>
                </c:pt>
                <c:pt idx="151">
                  <c:v>-1683.2666000000011</c:v>
                </c:pt>
                <c:pt idx="152">
                  <c:v>-1682.6875</c:v>
                </c:pt>
                <c:pt idx="153">
                  <c:v>-1682.1084000000001</c:v>
                </c:pt>
                <c:pt idx="154">
                  <c:v>-1681.5292999999999</c:v>
                </c:pt>
                <c:pt idx="155">
                  <c:v>-1680.9502</c:v>
                </c:pt>
                <c:pt idx="156">
                  <c:v>-1680.3712</c:v>
                </c:pt>
                <c:pt idx="157">
                  <c:v>-1679.7920999999999</c:v>
                </c:pt>
                <c:pt idx="158">
                  <c:v>-1679.213</c:v>
                </c:pt>
                <c:pt idx="159">
                  <c:v>-1678.6339</c:v>
                </c:pt>
                <c:pt idx="160">
                  <c:v>-1678.0547999999999</c:v>
                </c:pt>
                <c:pt idx="161">
                  <c:v>-1677.4758000000011</c:v>
                </c:pt>
                <c:pt idx="162">
                  <c:v>-1676.8967</c:v>
                </c:pt>
                <c:pt idx="163">
                  <c:v>-1676.3176000000001</c:v>
                </c:pt>
                <c:pt idx="164">
                  <c:v>-1675.7385000000011</c:v>
                </c:pt>
                <c:pt idx="165">
                  <c:v>-1675.1595</c:v>
                </c:pt>
                <c:pt idx="166">
                  <c:v>-1674.5804000000001</c:v>
                </c:pt>
                <c:pt idx="167">
                  <c:v>-1674.0012999999999</c:v>
                </c:pt>
                <c:pt idx="168">
                  <c:v>-1673.4222</c:v>
                </c:pt>
                <c:pt idx="169">
                  <c:v>-1672.8431</c:v>
                </c:pt>
                <c:pt idx="170">
                  <c:v>-1672.2641000000001</c:v>
                </c:pt>
                <c:pt idx="171">
                  <c:v>-1671.684999999997</c:v>
                </c:pt>
                <c:pt idx="172">
                  <c:v>-1671.1059</c:v>
                </c:pt>
                <c:pt idx="173">
                  <c:v>-1670.5268000000001</c:v>
                </c:pt>
                <c:pt idx="174">
                  <c:v>-1669.9477000000011</c:v>
                </c:pt>
                <c:pt idx="175">
                  <c:v>-1669.3687</c:v>
                </c:pt>
                <c:pt idx="176">
                  <c:v>-1668.7896000000001</c:v>
                </c:pt>
                <c:pt idx="177">
                  <c:v>-1668.2104999999999</c:v>
                </c:pt>
                <c:pt idx="178">
                  <c:v>-1667.6314</c:v>
                </c:pt>
                <c:pt idx="179">
                  <c:v>-1667.0523000000001</c:v>
                </c:pt>
                <c:pt idx="180">
                  <c:v>-1666.4733000000001</c:v>
                </c:pt>
                <c:pt idx="181">
                  <c:v>-1665.894199999997</c:v>
                </c:pt>
                <c:pt idx="182">
                  <c:v>-1665.3151</c:v>
                </c:pt>
                <c:pt idx="183">
                  <c:v>-1664.7360000000001</c:v>
                </c:pt>
                <c:pt idx="184">
                  <c:v>-1664.1569999999999</c:v>
                </c:pt>
                <c:pt idx="185">
                  <c:v>-1663.5779</c:v>
                </c:pt>
                <c:pt idx="186">
                  <c:v>-1662.9988000000001</c:v>
                </c:pt>
                <c:pt idx="187">
                  <c:v>-1662.4196999999999</c:v>
                </c:pt>
                <c:pt idx="188">
                  <c:v>-1661.8406</c:v>
                </c:pt>
                <c:pt idx="189">
                  <c:v>-1661.2616</c:v>
                </c:pt>
                <c:pt idx="190">
                  <c:v>-1660.682499999996</c:v>
                </c:pt>
                <c:pt idx="191">
                  <c:v>-1660.103399999997</c:v>
                </c:pt>
                <c:pt idx="192">
                  <c:v>-1659.5243</c:v>
                </c:pt>
                <c:pt idx="193">
                  <c:v>-1658.9452000000001</c:v>
                </c:pt>
                <c:pt idx="194">
                  <c:v>-1658.3661999999999</c:v>
                </c:pt>
                <c:pt idx="195">
                  <c:v>-1657.7871</c:v>
                </c:pt>
                <c:pt idx="196">
                  <c:v>-1657.2080000000001</c:v>
                </c:pt>
                <c:pt idx="197">
                  <c:v>-1656.6288999999999</c:v>
                </c:pt>
                <c:pt idx="198">
                  <c:v>-1656.0498</c:v>
                </c:pt>
                <c:pt idx="199">
                  <c:v>-1655.4708000000001</c:v>
                </c:pt>
                <c:pt idx="200">
                  <c:v>-1654.8916999999999</c:v>
                </c:pt>
                <c:pt idx="201">
                  <c:v>-1654.3126</c:v>
                </c:pt>
                <c:pt idx="202">
                  <c:v>-1653.7335</c:v>
                </c:pt>
                <c:pt idx="203">
                  <c:v>-1653.1544999999951</c:v>
                </c:pt>
                <c:pt idx="204">
                  <c:v>-1652.5753999999999</c:v>
                </c:pt>
                <c:pt idx="205">
                  <c:v>-1651.9963</c:v>
                </c:pt>
                <c:pt idx="206">
                  <c:v>-1651.4172000000001</c:v>
                </c:pt>
                <c:pt idx="207">
                  <c:v>-1650.8380999999999</c:v>
                </c:pt>
                <c:pt idx="208">
                  <c:v>-1650.2591</c:v>
                </c:pt>
                <c:pt idx="209">
                  <c:v>-1649.68</c:v>
                </c:pt>
                <c:pt idx="210">
                  <c:v>-1649.1008999999999</c:v>
                </c:pt>
                <c:pt idx="211">
                  <c:v>-1648.5218</c:v>
                </c:pt>
                <c:pt idx="212">
                  <c:v>-1647.9427000000001</c:v>
                </c:pt>
                <c:pt idx="213">
                  <c:v>-1647.3637000000001</c:v>
                </c:pt>
                <c:pt idx="214">
                  <c:v>-1646.7846</c:v>
                </c:pt>
                <c:pt idx="215">
                  <c:v>-1646.205500000003</c:v>
                </c:pt>
                <c:pt idx="216">
                  <c:v>-1645.6264000000001</c:v>
                </c:pt>
                <c:pt idx="217">
                  <c:v>-1645.0473</c:v>
                </c:pt>
                <c:pt idx="218">
                  <c:v>-1644.4683</c:v>
                </c:pt>
                <c:pt idx="219">
                  <c:v>-1643.8892000000001</c:v>
                </c:pt>
                <c:pt idx="220">
                  <c:v>-1643.3100999999999</c:v>
                </c:pt>
                <c:pt idx="221">
                  <c:v>-1642.731</c:v>
                </c:pt>
                <c:pt idx="222">
                  <c:v>-1642.152</c:v>
                </c:pt>
                <c:pt idx="223">
                  <c:v>-1641.5728999999999</c:v>
                </c:pt>
                <c:pt idx="224">
                  <c:v>-1640.9938</c:v>
                </c:pt>
                <c:pt idx="225">
                  <c:v>-1640.4147</c:v>
                </c:pt>
                <c:pt idx="226">
                  <c:v>-1639.8356000000001</c:v>
                </c:pt>
                <c:pt idx="227">
                  <c:v>-1639.2566000000011</c:v>
                </c:pt>
                <c:pt idx="228">
                  <c:v>-1638.6775</c:v>
                </c:pt>
                <c:pt idx="229">
                  <c:v>-1638.0984000000001</c:v>
                </c:pt>
                <c:pt idx="230">
                  <c:v>-1637.5192999999999</c:v>
                </c:pt>
                <c:pt idx="231">
                  <c:v>-1636.9402</c:v>
                </c:pt>
                <c:pt idx="232">
                  <c:v>-1636.3612000000001</c:v>
                </c:pt>
                <c:pt idx="233">
                  <c:v>-1635.7820999999999</c:v>
                </c:pt>
                <c:pt idx="234">
                  <c:v>-1635.203</c:v>
                </c:pt>
                <c:pt idx="235">
                  <c:v>-1634.6239</c:v>
                </c:pt>
                <c:pt idx="236">
                  <c:v>-1634.0449000000001</c:v>
                </c:pt>
                <c:pt idx="237">
                  <c:v>-1633.4658000000011</c:v>
                </c:pt>
                <c:pt idx="238">
                  <c:v>-1632.8867</c:v>
                </c:pt>
                <c:pt idx="239">
                  <c:v>-1632.3076000000001</c:v>
                </c:pt>
                <c:pt idx="240">
                  <c:v>-1631.7285000000011</c:v>
                </c:pt>
                <c:pt idx="241">
                  <c:v>-1631.1495</c:v>
                </c:pt>
                <c:pt idx="242">
                  <c:v>-1630.5704000000001</c:v>
                </c:pt>
                <c:pt idx="243">
                  <c:v>-1629.9912999999999</c:v>
                </c:pt>
                <c:pt idx="244">
                  <c:v>-1629.4122</c:v>
                </c:pt>
                <c:pt idx="245">
                  <c:v>-1628.8331000000001</c:v>
                </c:pt>
                <c:pt idx="246">
                  <c:v>-1628.2541000000001</c:v>
                </c:pt>
                <c:pt idx="247">
                  <c:v>-1627.675</c:v>
                </c:pt>
                <c:pt idx="248">
                  <c:v>-1627.0959</c:v>
                </c:pt>
                <c:pt idx="249">
                  <c:v>-1626.5168000000001</c:v>
                </c:pt>
                <c:pt idx="250">
                  <c:v>-1625.9377000000011</c:v>
                </c:pt>
                <c:pt idx="251">
                  <c:v>-1625.3587</c:v>
                </c:pt>
                <c:pt idx="252">
                  <c:v>-1624.7796000000001</c:v>
                </c:pt>
                <c:pt idx="253">
                  <c:v>-1624.2004999999999</c:v>
                </c:pt>
                <c:pt idx="254">
                  <c:v>-1623.6214</c:v>
                </c:pt>
                <c:pt idx="255">
                  <c:v>-1623.0424</c:v>
                </c:pt>
                <c:pt idx="256">
                  <c:v>-1622.4632999999999</c:v>
                </c:pt>
                <c:pt idx="257">
                  <c:v>-1621.884199999997</c:v>
                </c:pt>
                <c:pt idx="258">
                  <c:v>-1621.3051</c:v>
                </c:pt>
                <c:pt idx="259">
                  <c:v>-1620.7260000000001</c:v>
                </c:pt>
                <c:pt idx="260">
                  <c:v>-1620.1469999999999</c:v>
                </c:pt>
                <c:pt idx="261">
                  <c:v>-1619.5679</c:v>
                </c:pt>
                <c:pt idx="262">
                  <c:v>-1618.9888000000001</c:v>
                </c:pt>
                <c:pt idx="263">
                  <c:v>-1618.4097000000011</c:v>
                </c:pt>
                <c:pt idx="264">
                  <c:v>-1617.8306</c:v>
                </c:pt>
                <c:pt idx="265">
                  <c:v>-1617.2516000000001</c:v>
                </c:pt>
                <c:pt idx="266">
                  <c:v>-1616.672499999996</c:v>
                </c:pt>
                <c:pt idx="267">
                  <c:v>-1616.093399999997</c:v>
                </c:pt>
                <c:pt idx="268">
                  <c:v>-1615.5143</c:v>
                </c:pt>
                <c:pt idx="269">
                  <c:v>-1614.9351999999999</c:v>
                </c:pt>
                <c:pt idx="270">
                  <c:v>-1614.3561999999999</c:v>
                </c:pt>
                <c:pt idx="271">
                  <c:v>-1613.7771</c:v>
                </c:pt>
                <c:pt idx="272">
                  <c:v>-1613.1980000000001</c:v>
                </c:pt>
                <c:pt idx="273">
                  <c:v>-1612.6188999999999</c:v>
                </c:pt>
                <c:pt idx="274">
                  <c:v>-1612.0399</c:v>
                </c:pt>
                <c:pt idx="275">
                  <c:v>-1611.4608000000001</c:v>
                </c:pt>
                <c:pt idx="276">
                  <c:v>-1610.8816999999999</c:v>
                </c:pt>
                <c:pt idx="277">
                  <c:v>-1610.3026</c:v>
                </c:pt>
                <c:pt idx="278">
                  <c:v>-1609.7235000000001</c:v>
                </c:pt>
                <c:pt idx="279">
                  <c:v>-1609.1444999999951</c:v>
                </c:pt>
                <c:pt idx="280">
                  <c:v>-1608.5654</c:v>
                </c:pt>
                <c:pt idx="281">
                  <c:v>-1607.9863</c:v>
                </c:pt>
                <c:pt idx="282">
                  <c:v>-1607.4072000000001</c:v>
                </c:pt>
                <c:pt idx="283">
                  <c:v>-1606.8280999999999</c:v>
                </c:pt>
                <c:pt idx="284">
                  <c:v>-1606.2491</c:v>
                </c:pt>
                <c:pt idx="285">
                  <c:v>-1605.67</c:v>
                </c:pt>
                <c:pt idx="286">
                  <c:v>-1605.0908999999999</c:v>
                </c:pt>
                <c:pt idx="287">
                  <c:v>-1604.5118</c:v>
                </c:pt>
                <c:pt idx="288">
                  <c:v>-1603.9327000000001</c:v>
                </c:pt>
                <c:pt idx="289">
                  <c:v>-1603.3536999999999</c:v>
                </c:pt>
                <c:pt idx="290">
                  <c:v>-1602.7746</c:v>
                </c:pt>
                <c:pt idx="291">
                  <c:v>-1602.1955</c:v>
                </c:pt>
                <c:pt idx="292">
                  <c:v>-1601.6164000000001</c:v>
                </c:pt>
                <c:pt idx="293">
                  <c:v>-1601.0373999999999</c:v>
                </c:pt>
                <c:pt idx="294">
                  <c:v>-1600.4583</c:v>
                </c:pt>
                <c:pt idx="295">
                  <c:v>-1599.8792000000001</c:v>
                </c:pt>
                <c:pt idx="296">
                  <c:v>-1599.3000999999999</c:v>
                </c:pt>
                <c:pt idx="297">
                  <c:v>-1598.721</c:v>
                </c:pt>
                <c:pt idx="298">
                  <c:v>-1598.1420000000001</c:v>
                </c:pt>
                <c:pt idx="299">
                  <c:v>-1597.5628999999999</c:v>
                </c:pt>
                <c:pt idx="300">
                  <c:v>-1596.9838</c:v>
                </c:pt>
                <c:pt idx="301">
                  <c:v>-1596.4047</c:v>
                </c:pt>
                <c:pt idx="302">
                  <c:v>-1595.8255999999999</c:v>
                </c:pt>
                <c:pt idx="303">
                  <c:v>-1595.2466000000011</c:v>
                </c:pt>
                <c:pt idx="304">
                  <c:v>-1594.6675</c:v>
                </c:pt>
                <c:pt idx="305">
                  <c:v>-1594.0884000000001</c:v>
                </c:pt>
                <c:pt idx="306">
                  <c:v>-1593.5092999999999</c:v>
                </c:pt>
                <c:pt idx="307">
                  <c:v>-1592.9302</c:v>
                </c:pt>
                <c:pt idx="308">
                  <c:v>-1592.3512000000001</c:v>
                </c:pt>
                <c:pt idx="309">
                  <c:v>-1591.7720999999999</c:v>
                </c:pt>
                <c:pt idx="310">
                  <c:v>-1591.193</c:v>
                </c:pt>
                <c:pt idx="311">
                  <c:v>-1590.6139000000001</c:v>
                </c:pt>
                <c:pt idx="312">
                  <c:v>-1590.0349000000001</c:v>
                </c:pt>
                <c:pt idx="313">
                  <c:v>-1589.4558000000011</c:v>
                </c:pt>
                <c:pt idx="314">
                  <c:v>-1588.8767</c:v>
                </c:pt>
                <c:pt idx="315">
                  <c:v>-1588.2976000000001</c:v>
                </c:pt>
                <c:pt idx="316">
                  <c:v>-1587.7185000000011</c:v>
                </c:pt>
                <c:pt idx="317">
                  <c:v>-1587.1395</c:v>
                </c:pt>
                <c:pt idx="318">
                  <c:v>-1586.5604000000001</c:v>
                </c:pt>
                <c:pt idx="319">
                  <c:v>-1585.9812999999999</c:v>
                </c:pt>
                <c:pt idx="320">
                  <c:v>-1585.4022</c:v>
                </c:pt>
                <c:pt idx="321">
                  <c:v>-1584.8231000000001</c:v>
                </c:pt>
                <c:pt idx="322">
                  <c:v>-1584.2440999999999</c:v>
                </c:pt>
                <c:pt idx="323">
                  <c:v>-1583.665</c:v>
                </c:pt>
                <c:pt idx="324">
                  <c:v>-1583.0859</c:v>
                </c:pt>
                <c:pt idx="325">
                  <c:v>-1582.5068000000001</c:v>
                </c:pt>
                <c:pt idx="326">
                  <c:v>-1581.9277000000011</c:v>
                </c:pt>
                <c:pt idx="327">
                  <c:v>-1581.3487</c:v>
                </c:pt>
                <c:pt idx="328">
                  <c:v>-1580.7696000000001</c:v>
                </c:pt>
                <c:pt idx="329">
                  <c:v>-1580.1904999999961</c:v>
                </c:pt>
                <c:pt idx="330">
                  <c:v>-1579.6114</c:v>
                </c:pt>
                <c:pt idx="331">
                  <c:v>-1579.0324000000001</c:v>
                </c:pt>
                <c:pt idx="332">
                  <c:v>-1578.4532999999999</c:v>
                </c:pt>
                <c:pt idx="333">
                  <c:v>-1577.874199999997</c:v>
                </c:pt>
                <c:pt idx="334">
                  <c:v>-1577.2951</c:v>
                </c:pt>
                <c:pt idx="335">
                  <c:v>-1576.7159999999999</c:v>
                </c:pt>
                <c:pt idx="336">
                  <c:v>-1576.1369999999999</c:v>
                </c:pt>
                <c:pt idx="337">
                  <c:v>-1575.5579</c:v>
                </c:pt>
                <c:pt idx="338">
                  <c:v>-1574.9788000000001</c:v>
                </c:pt>
                <c:pt idx="339">
                  <c:v>-1574.3996999999999</c:v>
                </c:pt>
                <c:pt idx="340">
                  <c:v>-1573.8206</c:v>
                </c:pt>
                <c:pt idx="341">
                  <c:v>-1573.2416000000001</c:v>
                </c:pt>
                <c:pt idx="342">
                  <c:v>-1572.662499999996</c:v>
                </c:pt>
                <c:pt idx="343">
                  <c:v>-1572.0834</c:v>
                </c:pt>
                <c:pt idx="344">
                  <c:v>-1571.5043000000001</c:v>
                </c:pt>
                <c:pt idx="345">
                  <c:v>-1570.9251999999999</c:v>
                </c:pt>
                <c:pt idx="346">
                  <c:v>-1570.3462</c:v>
                </c:pt>
                <c:pt idx="347">
                  <c:v>-1569.7671</c:v>
                </c:pt>
                <c:pt idx="348">
                  <c:v>-1569.1880000000001</c:v>
                </c:pt>
                <c:pt idx="349">
                  <c:v>-1568.6088999999999</c:v>
                </c:pt>
                <c:pt idx="350">
                  <c:v>-1568.0299</c:v>
                </c:pt>
                <c:pt idx="351">
                  <c:v>-1567.4508000000001</c:v>
                </c:pt>
                <c:pt idx="352">
                  <c:v>-1566.8716999999999</c:v>
                </c:pt>
                <c:pt idx="353">
                  <c:v>-1566.2926</c:v>
                </c:pt>
                <c:pt idx="354">
                  <c:v>-1565.7135000000001</c:v>
                </c:pt>
                <c:pt idx="355">
                  <c:v>-1565.134499999996</c:v>
                </c:pt>
                <c:pt idx="356">
                  <c:v>-1564.5554</c:v>
                </c:pt>
                <c:pt idx="357">
                  <c:v>-1563.9763</c:v>
                </c:pt>
                <c:pt idx="358">
                  <c:v>-1563.3972000000001</c:v>
                </c:pt>
                <c:pt idx="359">
                  <c:v>-1562.8181</c:v>
                </c:pt>
                <c:pt idx="360">
                  <c:v>-1562.2391</c:v>
                </c:pt>
                <c:pt idx="361">
                  <c:v>-1561.66</c:v>
                </c:pt>
                <c:pt idx="362">
                  <c:v>-1561.0808999999999</c:v>
                </c:pt>
                <c:pt idx="363">
                  <c:v>-1560.5018</c:v>
                </c:pt>
                <c:pt idx="364">
                  <c:v>-1559.9228000000001</c:v>
                </c:pt>
                <c:pt idx="365">
                  <c:v>-1559.3436999999999</c:v>
                </c:pt>
                <c:pt idx="366">
                  <c:v>-1558.7646</c:v>
                </c:pt>
                <c:pt idx="367">
                  <c:v>-1558.1855</c:v>
                </c:pt>
                <c:pt idx="368">
                  <c:v>-1557.6063999999999</c:v>
                </c:pt>
                <c:pt idx="369">
                  <c:v>-1557.0273999999999</c:v>
                </c:pt>
                <c:pt idx="370">
                  <c:v>-1556.4483</c:v>
                </c:pt>
                <c:pt idx="371">
                  <c:v>-1555.8692000000001</c:v>
                </c:pt>
                <c:pt idx="372">
                  <c:v>-1555.2900999999999</c:v>
                </c:pt>
                <c:pt idx="373">
                  <c:v>-1554.711</c:v>
                </c:pt>
                <c:pt idx="374">
                  <c:v>-1554.1320000000001</c:v>
                </c:pt>
                <c:pt idx="375">
                  <c:v>-1553.5528999999999</c:v>
                </c:pt>
                <c:pt idx="376">
                  <c:v>-1552.9738</c:v>
                </c:pt>
                <c:pt idx="377">
                  <c:v>-1552.3947000000001</c:v>
                </c:pt>
                <c:pt idx="378">
                  <c:v>-1551.8155999999999</c:v>
                </c:pt>
                <c:pt idx="379">
                  <c:v>-1551.2366000000011</c:v>
                </c:pt>
                <c:pt idx="380">
                  <c:v>-1550.6575</c:v>
                </c:pt>
                <c:pt idx="381">
                  <c:v>-1550.0784000000001</c:v>
                </c:pt>
                <c:pt idx="382">
                  <c:v>-1549.4992999999999</c:v>
                </c:pt>
                <c:pt idx="383">
                  <c:v>-1548.9203</c:v>
                </c:pt>
                <c:pt idx="384">
                  <c:v>-1548.3412000000001</c:v>
                </c:pt>
                <c:pt idx="385">
                  <c:v>-1547.7620999999999</c:v>
                </c:pt>
                <c:pt idx="386">
                  <c:v>-1547.183</c:v>
                </c:pt>
                <c:pt idx="387">
                  <c:v>-1546.6039000000001</c:v>
                </c:pt>
                <c:pt idx="388">
                  <c:v>-1546.0248999999999</c:v>
                </c:pt>
                <c:pt idx="389">
                  <c:v>-1545.4458000000011</c:v>
                </c:pt>
                <c:pt idx="390">
                  <c:v>-1544.8667</c:v>
                </c:pt>
                <c:pt idx="391">
                  <c:v>-1544.2876000000001</c:v>
                </c:pt>
                <c:pt idx="392">
                  <c:v>-1543.7085000000011</c:v>
                </c:pt>
                <c:pt idx="393">
                  <c:v>-1543.1295</c:v>
                </c:pt>
                <c:pt idx="394">
                  <c:v>-1542.5504000000001</c:v>
                </c:pt>
                <c:pt idx="395">
                  <c:v>-1541.9712999999999</c:v>
                </c:pt>
                <c:pt idx="396">
                  <c:v>-1541.3922</c:v>
                </c:pt>
                <c:pt idx="397">
                  <c:v>-1540.8131000000001</c:v>
                </c:pt>
                <c:pt idx="398">
                  <c:v>-1540.2340999999999</c:v>
                </c:pt>
                <c:pt idx="399">
                  <c:v>-1539.655</c:v>
                </c:pt>
                <c:pt idx="400">
                  <c:v>-1539.0759</c:v>
                </c:pt>
                <c:pt idx="401">
                  <c:v>-1538.4967999999999</c:v>
                </c:pt>
                <c:pt idx="402">
                  <c:v>-1537.9178000000011</c:v>
                </c:pt>
                <c:pt idx="403">
                  <c:v>-1537.3387</c:v>
                </c:pt>
                <c:pt idx="404">
                  <c:v>-1536.7596000000001</c:v>
                </c:pt>
                <c:pt idx="405">
                  <c:v>-1536.180499999997</c:v>
                </c:pt>
                <c:pt idx="406">
                  <c:v>-1535.6014</c:v>
                </c:pt>
                <c:pt idx="407">
                  <c:v>-1535.0224000000001</c:v>
                </c:pt>
                <c:pt idx="408">
                  <c:v>-1534.4432999999999</c:v>
                </c:pt>
                <c:pt idx="409">
                  <c:v>-1533.8642</c:v>
                </c:pt>
                <c:pt idx="410">
                  <c:v>-1533.2851000000001</c:v>
                </c:pt>
                <c:pt idx="411">
                  <c:v>-1532.7059999999999</c:v>
                </c:pt>
                <c:pt idx="412">
                  <c:v>-1532.127</c:v>
                </c:pt>
                <c:pt idx="413">
                  <c:v>-1531.5479</c:v>
                </c:pt>
                <c:pt idx="414">
                  <c:v>-1530.9688000000001</c:v>
                </c:pt>
                <c:pt idx="415">
                  <c:v>-1530.3896999999999</c:v>
                </c:pt>
                <c:pt idx="416">
                  <c:v>-1529.8106</c:v>
                </c:pt>
                <c:pt idx="417">
                  <c:v>-1529.2316000000001</c:v>
                </c:pt>
                <c:pt idx="418">
                  <c:v>-1528.6524999999961</c:v>
                </c:pt>
                <c:pt idx="419">
                  <c:v>-1528.0734</c:v>
                </c:pt>
                <c:pt idx="420">
                  <c:v>-1527.4943000000001</c:v>
                </c:pt>
                <c:pt idx="421">
                  <c:v>-1526.9152999999999</c:v>
                </c:pt>
                <c:pt idx="422">
                  <c:v>-1526.3362</c:v>
                </c:pt>
                <c:pt idx="423">
                  <c:v>-1525.7571</c:v>
                </c:pt>
                <c:pt idx="424">
                  <c:v>-1525.1780000000001</c:v>
                </c:pt>
                <c:pt idx="425">
                  <c:v>-1524.5989</c:v>
                </c:pt>
                <c:pt idx="426">
                  <c:v>-1524.0199</c:v>
                </c:pt>
                <c:pt idx="427">
                  <c:v>-1523.4408000000001</c:v>
                </c:pt>
                <c:pt idx="428">
                  <c:v>-1522.8616999999999</c:v>
                </c:pt>
                <c:pt idx="429">
                  <c:v>-1522.2826</c:v>
                </c:pt>
                <c:pt idx="430">
                  <c:v>-1521.7035000000001</c:v>
                </c:pt>
                <c:pt idx="431">
                  <c:v>-1521.124499999996</c:v>
                </c:pt>
                <c:pt idx="432">
                  <c:v>-1520.5454</c:v>
                </c:pt>
                <c:pt idx="433">
                  <c:v>-1519.9663</c:v>
                </c:pt>
                <c:pt idx="434">
                  <c:v>-1519.3871999999999</c:v>
                </c:pt>
                <c:pt idx="435">
                  <c:v>-1518.8081</c:v>
                </c:pt>
                <c:pt idx="436">
                  <c:v>-1518.2291</c:v>
                </c:pt>
                <c:pt idx="437">
                  <c:v>-1517.65</c:v>
                </c:pt>
                <c:pt idx="438">
                  <c:v>-1517.0708999999999</c:v>
                </c:pt>
                <c:pt idx="439">
                  <c:v>-1516.4918</c:v>
                </c:pt>
                <c:pt idx="440">
                  <c:v>-1515.9128000000001</c:v>
                </c:pt>
                <c:pt idx="441">
                  <c:v>-1515.3336999999999</c:v>
                </c:pt>
                <c:pt idx="442">
                  <c:v>-1514.7546</c:v>
                </c:pt>
                <c:pt idx="443">
                  <c:v>-1514.1755000000001</c:v>
                </c:pt>
                <c:pt idx="444">
                  <c:v>-1513.5963999999999</c:v>
                </c:pt>
                <c:pt idx="445">
                  <c:v>-1513.0174</c:v>
                </c:pt>
                <c:pt idx="446">
                  <c:v>-1512.4383</c:v>
                </c:pt>
                <c:pt idx="447">
                  <c:v>-1511.8592000000001</c:v>
                </c:pt>
                <c:pt idx="448">
                  <c:v>-1511.2800999999999</c:v>
                </c:pt>
                <c:pt idx="449">
                  <c:v>-1510.701</c:v>
                </c:pt>
                <c:pt idx="450">
                  <c:v>-1510.1220000000001</c:v>
                </c:pt>
                <c:pt idx="451">
                  <c:v>-1509.5428999999999</c:v>
                </c:pt>
                <c:pt idx="452">
                  <c:v>-1508.9638</c:v>
                </c:pt>
                <c:pt idx="453">
                  <c:v>-1508.3847000000001</c:v>
                </c:pt>
                <c:pt idx="454">
                  <c:v>-1507.8055999999999</c:v>
                </c:pt>
                <c:pt idx="455">
                  <c:v>-1507.2266000000011</c:v>
                </c:pt>
                <c:pt idx="456">
                  <c:v>-1506.6475</c:v>
                </c:pt>
                <c:pt idx="457">
                  <c:v>-1506.0684000000001</c:v>
                </c:pt>
                <c:pt idx="458">
                  <c:v>-1505.4893</c:v>
                </c:pt>
                <c:pt idx="459">
                  <c:v>-1504.9103</c:v>
                </c:pt>
                <c:pt idx="460">
                  <c:v>-1504.3312000000001</c:v>
                </c:pt>
                <c:pt idx="461">
                  <c:v>-1503.7520999999999</c:v>
                </c:pt>
                <c:pt idx="462">
                  <c:v>-1503.173</c:v>
                </c:pt>
                <c:pt idx="463">
                  <c:v>-1502.5939000000001</c:v>
                </c:pt>
                <c:pt idx="464">
                  <c:v>-1502.0148999999999</c:v>
                </c:pt>
                <c:pt idx="465">
                  <c:v>-1501.4358000000011</c:v>
                </c:pt>
                <c:pt idx="466">
                  <c:v>-1500.8567</c:v>
                </c:pt>
                <c:pt idx="467">
                  <c:v>-1500.2775999999999</c:v>
                </c:pt>
                <c:pt idx="468">
                  <c:v>-1499.6985</c:v>
                </c:pt>
                <c:pt idx="469">
                  <c:v>-1499.1195</c:v>
                </c:pt>
                <c:pt idx="470">
                  <c:v>-1498.5404000000001</c:v>
                </c:pt>
                <c:pt idx="471">
                  <c:v>-1497.9612999999999</c:v>
                </c:pt>
                <c:pt idx="472">
                  <c:v>-1497.3822</c:v>
                </c:pt>
                <c:pt idx="473">
                  <c:v>-1496.8031000000001</c:v>
                </c:pt>
                <c:pt idx="474">
                  <c:v>-1496.2240999999999</c:v>
                </c:pt>
                <c:pt idx="475">
                  <c:v>-1495.645</c:v>
                </c:pt>
                <c:pt idx="476">
                  <c:v>-1495.0659000000001</c:v>
                </c:pt>
                <c:pt idx="477">
                  <c:v>-1494.4867999999999</c:v>
                </c:pt>
                <c:pt idx="478">
                  <c:v>-1493.9078000000011</c:v>
                </c:pt>
                <c:pt idx="479">
                  <c:v>-1493.3287</c:v>
                </c:pt>
                <c:pt idx="480">
                  <c:v>-1492.7496000000001</c:v>
                </c:pt>
                <c:pt idx="481">
                  <c:v>-1492.170499999997</c:v>
                </c:pt>
                <c:pt idx="482">
                  <c:v>-1491.5914</c:v>
                </c:pt>
                <c:pt idx="483">
                  <c:v>-1491.0124000000001</c:v>
                </c:pt>
                <c:pt idx="484">
                  <c:v>-1490.4332999999999</c:v>
                </c:pt>
                <c:pt idx="485">
                  <c:v>-1489.8542</c:v>
                </c:pt>
                <c:pt idx="486">
                  <c:v>-1489.2751000000001</c:v>
                </c:pt>
                <c:pt idx="487">
                  <c:v>-1488.6959999999999</c:v>
                </c:pt>
                <c:pt idx="488">
                  <c:v>-1488.117</c:v>
                </c:pt>
                <c:pt idx="489">
                  <c:v>-1487.5379</c:v>
                </c:pt>
                <c:pt idx="490">
                  <c:v>-1486.9588000000001</c:v>
                </c:pt>
                <c:pt idx="491">
                  <c:v>-1486.3797</c:v>
                </c:pt>
                <c:pt idx="492">
                  <c:v>-1485.8007</c:v>
                </c:pt>
                <c:pt idx="493">
                  <c:v>-1485.2216000000001</c:v>
                </c:pt>
                <c:pt idx="494">
                  <c:v>-1484.6424999999961</c:v>
                </c:pt>
                <c:pt idx="495">
                  <c:v>-1484.0634</c:v>
                </c:pt>
                <c:pt idx="496">
                  <c:v>-1483.4843000000001</c:v>
                </c:pt>
                <c:pt idx="497">
                  <c:v>-1482.9052999999999</c:v>
                </c:pt>
                <c:pt idx="498">
                  <c:v>-1482.3262</c:v>
                </c:pt>
                <c:pt idx="499">
                  <c:v>-1481.7471</c:v>
                </c:pt>
                <c:pt idx="500">
                  <c:v>-1481.1679999999999</c:v>
                </c:pt>
                <c:pt idx="501">
                  <c:v>-1480.5889</c:v>
                </c:pt>
                <c:pt idx="502">
                  <c:v>-1480.0099</c:v>
                </c:pt>
                <c:pt idx="503">
                  <c:v>-1479.4308000000001</c:v>
                </c:pt>
                <c:pt idx="504">
                  <c:v>-1478.8516999999999</c:v>
                </c:pt>
                <c:pt idx="505">
                  <c:v>-1478.2726</c:v>
                </c:pt>
                <c:pt idx="506">
                  <c:v>-1477.6934999999951</c:v>
                </c:pt>
                <c:pt idx="507">
                  <c:v>-1477.114499999996</c:v>
                </c:pt>
                <c:pt idx="508">
                  <c:v>-1476.5354</c:v>
                </c:pt>
                <c:pt idx="509">
                  <c:v>-1475.9563000000001</c:v>
                </c:pt>
                <c:pt idx="510">
                  <c:v>-1475.3771999999999</c:v>
                </c:pt>
                <c:pt idx="511">
                  <c:v>-1474.7982</c:v>
                </c:pt>
                <c:pt idx="512">
                  <c:v>-1474.2191</c:v>
                </c:pt>
                <c:pt idx="513">
                  <c:v>-1473.64</c:v>
                </c:pt>
                <c:pt idx="514">
                  <c:v>-1473.0608999999999</c:v>
                </c:pt>
                <c:pt idx="515">
                  <c:v>-1472.4818</c:v>
                </c:pt>
                <c:pt idx="516">
                  <c:v>-1471.9028000000001</c:v>
                </c:pt>
                <c:pt idx="517">
                  <c:v>-1471.3236999999999</c:v>
                </c:pt>
                <c:pt idx="518">
                  <c:v>-1470.7446</c:v>
                </c:pt>
                <c:pt idx="519">
                  <c:v>-1470.1655000000001</c:v>
                </c:pt>
                <c:pt idx="520">
                  <c:v>-1469.5863999999999</c:v>
                </c:pt>
                <c:pt idx="521">
                  <c:v>-1469.0074</c:v>
                </c:pt>
                <c:pt idx="522">
                  <c:v>-1468.4283</c:v>
                </c:pt>
                <c:pt idx="523">
                  <c:v>-1467.8492000000001</c:v>
                </c:pt>
                <c:pt idx="524">
                  <c:v>-1467.2701</c:v>
                </c:pt>
                <c:pt idx="525">
                  <c:v>-1466.691</c:v>
                </c:pt>
                <c:pt idx="526">
                  <c:v>-1466.1120000000001</c:v>
                </c:pt>
                <c:pt idx="527">
                  <c:v>-1465.5328999999999</c:v>
                </c:pt>
                <c:pt idx="528">
                  <c:v>-1464.9538</c:v>
                </c:pt>
                <c:pt idx="529">
                  <c:v>-1464.3747000000001</c:v>
                </c:pt>
                <c:pt idx="530">
                  <c:v>-1463.7956999999999</c:v>
                </c:pt>
                <c:pt idx="531">
                  <c:v>-1463.2166000000011</c:v>
                </c:pt>
                <c:pt idx="532">
                  <c:v>-1462.6375</c:v>
                </c:pt>
                <c:pt idx="533">
                  <c:v>-1462.0583999999999</c:v>
                </c:pt>
                <c:pt idx="534">
                  <c:v>-1461.4793</c:v>
                </c:pt>
                <c:pt idx="535">
                  <c:v>-1460.9003</c:v>
                </c:pt>
                <c:pt idx="536">
                  <c:v>-1460.3212000000001</c:v>
                </c:pt>
                <c:pt idx="537">
                  <c:v>-1459.7420999999999</c:v>
                </c:pt>
                <c:pt idx="538">
                  <c:v>-1459.163</c:v>
                </c:pt>
                <c:pt idx="539">
                  <c:v>-1458.5839000000001</c:v>
                </c:pt>
                <c:pt idx="540">
                  <c:v>-1458.0048999999999</c:v>
                </c:pt>
                <c:pt idx="541">
                  <c:v>-1457.4258000000009</c:v>
                </c:pt>
                <c:pt idx="542">
                  <c:v>-1456.8467000000001</c:v>
                </c:pt>
                <c:pt idx="543">
                  <c:v>-1456.2675999999999</c:v>
                </c:pt>
                <c:pt idx="544">
                  <c:v>-1455.6885</c:v>
                </c:pt>
                <c:pt idx="545">
                  <c:v>-1455.1095</c:v>
                </c:pt>
                <c:pt idx="546">
                  <c:v>-1454.5304000000001</c:v>
                </c:pt>
                <c:pt idx="547">
                  <c:v>-1453.9512999999999</c:v>
                </c:pt>
                <c:pt idx="548">
                  <c:v>-1453.3722</c:v>
                </c:pt>
                <c:pt idx="549">
                  <c:v>-1452.7932000000001</c:v>
                </c:pt>
                <c:pt idx="550">
                  <c:v>-1452.2140999999999</c:v>
                </c:pt>
                <c:pt idx="551">
                  <c:v>-1451.635</c:v>
                </c:pt>
                <c:pt idx="552">
                  <c:v>-1451.0559000000001</c:v>
                </c:pt>
                <c:pt idx="553">
                  <c:v>-1450.4767999999999</c:v>
                </c:pt>
                <c:pt idx="554">
                  <c:v>-1449.8978</c:v>
                </c:pt>
                <c:pt idx="555">
                  <c:v>-1449.3187</c:v>
                </c:pt>
                <c:pt idx="556">
                  <c:v>-1448.7396000000001</c:v>
                </c:pt>
                <c:pt idx="557">
                  <c:v>-1448.1605</c:v>
                </c:pt>
                <c:pt idx="558">
                  <c:v>-1447.5814</c:v>
                </c:pt>
                <c:pt idx="559">
                  <c:v>-1447.0024000000001</c:v>
                </c:pt>
                <c:pt idx="560">
                  <c:v>-1446.4232999999999</c:v>
                </c:pt>
                <c:pt idx="561">
                  <c:v>-1445.8442</c:v>
                </c:pt>
                <c:pt idx="562">
                  <c:v>-1445.2651000000001</c:v>
                </c:pt>
                <c:pt idx="563">
                  <c:v>-1444.6859999999999</c:v>
                </c:pt>
                <c:pt idx="564">
                  <c:v>-1444.107</c:v>
                </c:pt>
                <c:pt idx="565">
                  <c:v>-1443.5279</c:v>
                </c:pt>
                <c:pt idx="566">
                  <c:v>-1442.9487999999999</c:v>
                </c:pt>
                <c:pt idx="567">
                  <c:v>-1442.3697</c:v>
                </c:pt>
                <c:pt idx="568">
                  <c:v>-1441.7907</c:v>
                </c:pt>
                <c:pt idx="569">
                  <c:v>-1441.2116000000001</c:v>
                </c:pt>
                <c:pt idx="570">
                  <c:v>-1440.632499999997</c:v>
                </c:pt>
                <c:pt idx="571">
                  <c:v>-1440.0534</c:v>
                </c:pt>
                <c:pt idx="572">
                  <c:v>-1439.4743000000001</c:v>
                </c:pt>
                <c:pt idx="573">
                  <c:v>-1438.8952999999999</c:v>
                </c:pt>
                <c:pt idx="574">
                  <c:v>-1438.3162</c:v>
                </c:pt>
                <c:pt idx="575">
                  <c:v>-1437.7371000000001</c:v>
                </c:pt>
                <c:pt idx="576">
                  <c:v>-1437.1579999999999</c:v>
                </c:pt>
                <c:pt idx="577">
                  <c:v>-1436.5789</c:v>
                </c:pt>
                <c:pt idx="578">
                  <c:v>-1435.9999</c:v>
                </c:pt>
                <c:pt idx="579">
                  <c:v>-1435.4208000000001</c:v>
                </c:pt>
                <c:pt idx="580">
                  <c:v>-1434.8416999999999</c:v>
                </c:pt>
                <c:pt idx="581">
                  <c:v>-1434.2626</c:v>
                </c:pt>
                <c:pt idx="582">
                  <c:v>-1433.6834999999951</c:v>
                </c:pt>
                <c:pt idx="583">
                  <c:v>-1433.1044999999961</c:v>
                </c:pt>
                <c:pt idx="584">
                  <c:v>-1432.5254</c:v>
                </c:pt>
                <c:pt idx="585">
                  <c:v>-1431.9463000000001</c:v>
                </c:pt>
                <c:pt idx="586">
                  <c:v>-1431.3671999999999</c:v>
                </c:pt>
                <c:pt idx="587">
                  <c:v>-1430.7882</c:v>
                </c:pt>
                <c:pt idx="588">
                  <c:v>-1430.2091</c:v>
                </c:pt>
                <c:pt idx="589">
                  <c:v>-1429.63</c:v>
                </c:pt>
                <c:pt idx="590">
                  <c:v>-1429.0509</c:v>
                </c:pt>
                <c:pt idx="591">
                  <c:v>-1428.4718</c:v>
                </c:pt>
                <c:pt idx="592">
                  <c:v>-1427.8928000000001</c:v>
                </c:pt>
                <c:pt idx="593">
                  <c:v>-1427.3136999999999</c:v>
                </c:pt>
                <c:pt idx="594">
                  <c:v>-1426.7346</c:v>
                </c:pt>
                <c:pt idx="595">
                  <c:v>-1426.1555000000001</c:v>
                </c:pt>
                <c:pt idx="596">
                  <c:v>-1425.5763999999999</c:v>
                </c:pt>
                <c:pt idx="597">
                  <c:v>-1424.9974</c:v>
                </c:pt>
                <c:pt idx="598">
                  <c:v>-1424.4183</c:v>
                </c:pt>
                <c:pt idx="599">
                  <c:v>-1423.8391999999999</c:v>
                </c:pt>
                <c:pt idx="600">
                  <c:v>-1423.2601</c:v>
                </c:pt>
                <c:pt idx="601">
                  <c:v>-1422.6811</c:v>
                </c:pt>
                <c:pt idx="602">
                  <c:v>-1422.1020000000001</c:v>
                </c:pt>
                <c:pt idx="603">
                  <c:v>-1421.5228999999999</c:v>
                </c:pt>
                <c:pt idx="604">
                  <c:v>-1420.9438</c:v>
                </c:pt>
                <c:pt idx="605">
                  <c:v>-1420.3647000000001</c:v>
                </c:pt>
                <c:pt idx="606">
                  <c:v>-1419.7856999999999</c:v>
                </c:pt>
                <c:pt idx="607">
                  <c:v>-1419.2066000000009</c:v>
                </c:pt>
                <c:pt idx="608">
                  <c:v>-1418.6275000000001</c:v>
                </c:pt>
                <c:pt idx="609">
                  <c:v>-1418.0483999999999</c:v>
                </c:pt>
                <c:pt idx="610">
                  <c:v>-1417.4693</c:v>
                </c:pt>
                <c:pt idx="611">
                  <c:v>-1416.8903</c:v>
                </c:pt>
                <c:pt idx="612">
                  <c:v>-1416.3112000000001</c:v>
                </c:pt>
                <c:pt idx="613">
                  <c:v>-1415.7320999999999</c:v>
                </c:pt>
                <c:pt idx="614">
                  <c:v>-1415.153</c:v>
                </c:pt>
                <c:pt idx="615">
                  <c:v>-1414.5739000000001</c:v>
                </c:pt>
                <c:pt idx="616">
                  <c:v>-1413.9948999999999</c:v>
                </c:pt>
                <c:pt idx="617">
                  <c:v>-1413.4158000000009</c:v>
                </c:pt>
                <c:pt idx="618">
                  <c:v>-1412.8367000000001</c:v>
                </c:pt>
                <c:pt idx="619">
                  <c:v>-1412.2575999999999</c:v>
                </c:pt>
                <c:pt idx="620">
                  <c:v>-1411.6786</c:v>
                </c:pt>
                <c:pt idx="621">
                  <c:v>-1411.0995</c:v>
                </c:pt>
                <c:pt idx="622">
                  <c:v>-1410.5204000000001</c:v>
                </c:pt>
                <c:pt idx="623">
                  <c:v>-1409.9413</c:v>
                </c:pt>
                <c:pt idx="624">
                  <c:v>-1409.3622</c:v>
                </c:pt>
                <c:pt idx="625">
                  <c:v>-1408.7832000000001</c:v>
                </c:pt>
                <c:pt idx="626">
                  <c:v>-1408.2040999999999</c:v>
                </c:pt>
                <c:pt idx="627">
                  <c:v>-1407.625</c:v>
                </c:pt>
                <c:pt idx="628">
                  <c:v>-1407.0459000000001</c:v>
                </c:pt>
                <c:pt idx="629">
                  <c:v>-1406.4667999999999</c:v>
                </c:pt>
                <c:pt idx="630">
                  <c:v>-1405.8878</c:v>
                </c:pt>
                <c:pt idx="631">
                  <c:v>-1405.3087</c:v>
                </c:pt>
                <c:pt idx="632">
                  <c:v>-1404.7295999999999</c:v>
                </c:pt>
                <c:pt idx="633">
                  <c:v>-1404.1505</c:v>
                </c:pt>
                <c:pt idx="634">
                  <c:v>-1403.5714</c:v>
                </c:pt>
                <c:pt idx="635">
                  <c:v>-1402.9924000000001</c:v>
                </c:pt>
                <c:pt idx="636">
                  <c:v>-1402.4132999999999</c:v>
                </c:pt>
                <c:pt idx="637">
                  <c:v>-1401.8342</c:v>
                </c:pt>
                <c:pt idx="638">
                  <c:v>-1401.2551000000001</c:v>
                </c:pt>
                <c:pt idx="639">
                  <c:v>-1400.6760999999999</c:v>
                </c:pt>
                <c:pt idx="640">
                  <c:v>-1400.097</c:v>
                </c:pt>
                <c:pt idx="641">
                  <c:v>-1399.5179000000001</c:v>
                </c:pt>
                <c:pt idx="642">
                  <c:v>-1398.9387999999999</c:v>
                </c:pt>
                <c:pt idx="643">
                  <c:v>-1398.3597</c:v>
                </c:pt>
                <c:pt idx="644">
                  <c:v>-1397.7807</c:v>
                </c:pt>
                <c:pt idx="645">
                  <c:v>-1397.2016000000001</c:v>
                </c:pt>
                <c:pt idx="646">
                  <c:v>-1396.622499999997</c:v>
                </c:pt>
                <c:pt idx="647">
                  <c:v>-1396.0434</c:v>
                </c:pt>
                <c:pt idx="648">
                  <c:v>-1395.4643000000001</c:v>
                </c:pt>
                <c:pt idx="649">
                  <c:v>-1394.8852999999999</c:v>
                </c:pt>
                <c:pt idx="650">
                  <c:v>-1394.3062</c:v>
                </c:pt>
                <c:pt idx="651">
                  <c:v>-1393.7271000000001</c:v>
                </c:pt>
                <c:pt idx="652">
                  <c:v>-1393.1479999999999</c:v>
                </c:pt>
                <c:pt idx="653">
                  <c:v>-1392.5689</c:v>
                </c:pt>
                <c:pt idx="654">
                  <c:v>-1391.9899</c:v>
                </c:pt>
                <c:pt idx="655">
                  <c:v>-1391.4108000000001</c:v>
                </c:pt>
                <c:pt idx="656">
                  <c:v>-1390.8317</c:v>
                </c:pt>
                <c:pt idx="657">
                  <c:v>-1390.2526</c:v>
                </c:pt>
                <c:pt idx="658">
                  <c:v>-1389.6736000000001</c:v>
                </c:pt>
                <c:pt idx="659">
                  <c:v>-1389.0944999999961</c:v>
                </c:pt>
                <c:pt idx="660">
                  <c:v>-1388.5154</c:v>
                </c:pt>
                <c:pt idx="661">
                  <c:v>-1387.9363000000001</c:v>
                </c:pt>
                <c:pt idx="662">
                  <c:v>-1387.3571999999999</c:v>
                </c:pt>
                <c:pt idx="663">
                  <c:v>-1386.7782</c:v>
                </c:pt>
                <c:pt idx="664">
                  <c:v>-1386.1991</c:v>
                </c:pt>
                <c:pt idx="665">
                  <c:v>-1385.62</c:v>
                </c:pt>
                <c:pt idx="666">
                  <c:v>-1385.0409</c:v>
                </c:pt>
                <c:pt idx="667">
                  <c:v>-1384.4618</c:v>
                </c:pt>
                <c:pt idx="668">
                  <c:v>-1383.8828000000001</c:v>
                </c:pt>
                <c:pt idx="669">
                  <c:v>-1383.3036999999999</c:v>
                </c:pt>
                <c:pt idx="670">
                  <c:v>-1382.7246</c:v>
                </c:pt>
                <c:pt idx="671">
                  <c:v>-1382.1455000000001</c:v>
                </c:pt>
                <c:pt idx="672">
                  <c:v>-1381.5663999999999</c:v>
                </c:pt>
                <c:pt idx="673">
                  <c:v>-1380.9874</c:v>
                </c:pt>
                <c:pt idx="674">
                  <c:v>-1380.4083000000001</c:v>
                </c:pt>
                <c:pt idx="675">
                  <c:v>-1379.8291999999999</c:v>
                </c:pt>
                <c:pt idx="676">
                  <c:v>-1379.2501</c:v>
                </c:pt>
                <c:pt idx="677">
                  <c:v>-1378.6711</c:v>
                </c:pt>
                <c:pt idx="678">
                  <c:v>-1378.0920000000001</c:v>
                </c:pt>
                <c:pt idx="679">
                  <c:v>-1377.5128999999999</c:v>
                </c:pt>
                <c:pt idx="680">
                  <c:v>-1376.9338</c:v>
                </c:pt>
                <c:pt idx="681">
                  <c:v>-1376.3547000000001</c:v>
                </c:pt>
                <c:pt idx="682">
                  <c:v>-1375.7756999999999</c:v>
                </c:pt>
                <c:pt idx="683">
                  <c:v>-1375.1966</c:v>
                </c:pt>
                <c:pt idx="684">
                  <c:v>-1374.6175000000001</c:v>
                </c:pt>
                <c:pt idx="685">
                  <c:v>-1374.0383999999999</c:v>
                </c:pt>
                <c:pt idx="686">
                  <c:v>-1373.4593</c:v>
                </c:pt>
                <c:pt idx="687">
                  <c:v>-1372.8803</c:v>
                </c:pt>
                <c:pt idx="688">
                  <c:v>-1372.3012000000001</c:v>
                </c:pt>
                <c:pt idx="689">
                  <c:v>-1371.7221</c:v>
                </c:pt>
                <c:pt idx="690">
                  <c:v>-1371.143</c:v>
                </c:pt>
                <c:pt idx="691">
                  <c:v>-1370.5639000000001</c:v>
                </c:pt>
                <c:pt idx="692">
                  <c:v>-1369.9848999999999</c:v>
                </c:pt>
                <c:pt idx="693">
                  <c:v>-1369.4058000000009</c:v>
                </c:pt>
                <c:pt idx="694">
                  <c:v>-1368.8267000000001</c:v>
                </c:pt>
                <c:pt idx="695">
                  <c:v>-1368.2475999999999</c:v>
                </c:pt>
                <c:pt idx="696">
                  <c:v>-1367.6686</c:v>
                </c:pt>
                <c:pt idx="697">
                  <c:v>-1367.0895</c:v>
                </c:pt>
                <c:pt idx="698">
                  <c:v>-1366.5103999999999</c:v>
                </c:pt>
                <c:pt idx="699">
                  <c:v>-1365.9313</c:v>
                </c:pt>
                <c:pt idx="700">
                  <c:v>-1365.3522</c:v>
                </c:pt>
                <c:pt idx="701">
                  <c:v>-1364.7732000000001</c:v>
                </c:pt>
                <c:pt idx="702">
                  <c:v>-1364.194099999997</c:v>
                </c:pt>
                <c:pt idx="703">
                  <c:v>-1363.615</c:v>
                </c:pt>
                <c:pt idx="704">
                  <c:v>-1363.0359000000001</c:v>
                </c:pt>
                <c:pt idx="705">
                  <c:v>-1362.4568000000011</c:v>
                </c:pt>
                <c:pt idx="706">
                  <c:v>-1361.8778</c:v>
                </c:pt>
                <c:pt idx="707">
                  <c:v>-1361.2987000000001</c:v>
                </c:pt>
                <c:pt idx="708">
                  <c:v>-1360.7195999999999</c:v>
                </c:pt>
                <c:pt idx="709">
                  <c:v>-1360.1405</c:v>
                </c:pt>
                <c:pt idx="710">
                  <c:v>-1359.5614</c:v>
                </c:pt>
                <c:pt idx="711">
                  <c:v>-1358.9824000000001</c:v>
                </c:pt>
                <c:pt idx="712">
                  <c:v>-1358.4032999999999</c:v>
                </c:pt>
                <c:pt idx="713">
                  <c:v>-1357.8242</c:v>
                </c:pt>
                <c:pt idx="714">
                  <c:v>-1357.2451000000001</c:v>
                </c:pt>
                <c:pt idx="715">
                  <c:v>-1356.6660999999999</c:v>
                </c:pt>
                <c:pt idx="716">
                  <c:v>-1356.087</c:v>
                </c:pt>
                <c:pt idx="717">
                  <c:v>-1355.5079000000001</c:v>
                </c:pt>
                <c:pt idx="718">
                  <c:v>-1354.9287999999999</c:v>
                </c:pt>
                <c:pt idx="719">
                  <c:v>-1354.3497</c:v>
                </c:pt>
                <c:pt idx="720">
                  <c:v>-1353.7707</c:v>
                </c:pt>
                <c:pt idx="721">
                  <c:v>-1353.1916000000001</c:v>
                </c:pt>
                <c:pt idx="722">
                  <c:v>-1352.6125</c:v>
                </c:pt>
                <c:pt idx="723">
                  <c:v>-1352.0334</c:v>
                </c:pt>
                <c:pt idx="724">
                  <c:v>-1351.4543000000001</c:v>
                </c:pt>
                <c:pt idx="725">
                  <c:v>-1350.8752999999999</c:v>
                </c:pt>
                <c:pt idx="726">
                  <c:v>-1350.2962</c:v>
                </c:pt>
                <c:pt idx="727">
                  <c:v>-1349.7171000000001</c:v>
                </c:pt>
                <c:pt idx="728">
                  <c:v>-1349.1379999999999</c:v>
                </c:pt>
                <c:pt idx="729">
                  <c:v>-1348.559</c:v>
                </c:pt>
                <c:pt idx="730">
                  <c:v>-1347.9799</c:v>
                </c:pt>
                <c:pt idx="731">
                  <c:v>-1347.4007999999999</c:v>
                </c:pt>
                <c:pt idx="732">
                  <c:v>-1346.8217</c:v>
                </c:pt>
                <c:pt idx="733">
                  <c:v>-1346.2426</c:v>
                </c:pt>
                <c:pt idx="734">
                  <c:v>-1345.6636000000001</c:v>
                </c:pt>
                <c:pt idx="735">
                  <c:v>-1345.084499999997</c:v>
                </c:pt>
                <c:pt idx="736">
                  <c:v>-1344.5054</c:v>
                </c:pt>
                <c:pt idx="737">
                  <c:v>-1343.9263000000001</c:v>
                </c:pt>
                <c:pt idx="738">
                  <c:v>-1343.3471999999999</c:v>
                </c:pt>
                <c:pt idx="739">
                  <c:v>-1342.7682</c:v>
                </c:pt>
                <c:pt idx="740">
                  <c:v>-1342.1891000000001</c:v>
                </c:pt>
                <c:pt idx="741">
                  <c:v>-1341.61</c:v>
                </c:pt>
                <c:pt idx="742">
                  <c:v>-1341.0309</c:v>
                </c:pt>
                <c:pt idx="743">
                  <c:v>-1340.4518</c:v>
                </c:pt>
                <c:pt idx="744">
                  <c:v>-1339.8728000000001</c:v>
                </c:pt>
                <c:pt idx="745">
                  <c:v>-1339.2936999999999</c:v>
                </c:pt>
                <c:pt idx="746">
                  <c:v>-1338.7146</c:v>
                </c:pt>
                <c:pt idx="747">
                  <c:v>-1338.1355000000001</c:v>
                </c:pt>
                <c:pt idx="748">
                  <c:v>-1337.5564999999999</c:v>
                </c:pt>
                <c:pt idx="749">
                  <c:v>-1336.9774</c:v>
                </c:pt>
                <c:pt idx="750">
                  <c:v>-1336.3983000000001</c:v>
                </c:pt>
                <c:pt idx="751">
                  <c:v>-1335.8191999999999</c:v>
                </c:pt>
                <c:pt idx="752">
                  <c:v>-1335.2401</c:v>
                </c:pt>
                <c:pt idx="753">
                  <c:v>-1334.6611</c:v>
                </c:pt>
                <c:pt idx="754">
                  <c:v>-1334.0820000000001</c:v>
                </c:pt>
                <c:pt idx="755">
                  <c:v>-1333.5029</c:v>
                </c:pt>
                <c:pt idx="756">
                  <c:v>-1332.9238</c:v>
                </c:pt>
                <c:pt idx="757">
                  <c:v>-1332.3447000000001</c:v>
                </c:pt>
                <c:pt idx="758">
                  <c:v>-1331.7657000000011</c:v>
                </c:pt>
                <c:pt idx="759">
                  <c:v>-1331.1866</c:v>
                </c:pt>
                <c:pt idx="760">
                  <c:v>-1330.6075000000001</c:v>
                </c:pt>
                <c:pt idx="761">
                  <c:v>-1330.0283999999999</c:v>
                </c:pt>
                <c:pt idx="762">
                  <c:v>-1329.4493</c:v>
                </c:pt>
                <c:pt idx="763">
                  <c:v>-1328.8703</c:v>
                </c:pt>
                <c:pt idx="764">
                  <c:v>-1328.2911999999999</c:v>
                </c:pt>
                <c:pt idx="765">
                  <c:v>-1327.7121</c:v>
                </c:pt>
                <c:pt idx="766">
                  <c:v>-1327.133</c:v>
                </c:pt>
                <c:pt idx="767">
                  <c:v>-1326.5540000000001</c:v>
                </c:pt>
                <c:pt idx="768">
                  <c:v>-1325.9748999999999</c:v>
                </c:pt>
                <c:pt idx="769">
                  <c:v>-1325.3958</c:v>
                </c:pt>
                <c:pt idx="770">
                  <c:v>-1324.8167000000001</c:v>
                </c:pt>
                <c:pt idx="771">
                  <c:v>-1324.2376000000011</c:v>
                </c:pt>
                <c:pt idx="772">
                  <c:v>-1323.6586</c:v>
                </c:pt>
                <c:pt idx="773">
                  <c:v>-1323.0795000000001</c:v>
                </c:pt>
                <c:pt idx="774">
                  <c:v>-1322.5003999999999</c:v>
                </c:pt>
                <c:pt idx="775">
                  <c:v>-1321.9213</c:v>
                </c:pt>
                <c:pt idx="776">
                  <c:v>-1321.3422</c:v>
                </c:pt>
                <c:pt idx="777">
                  <c:v>-1320.7632000000001</c:v>
                </c:pt>
                <c:pt idx="778">
                  <c:v>-1320.184099999997</c:v>
                </c:pt>
                <c:pt idx="779">
                  <c:v>-1319.605</c:v>
                </c:pt>
                <c:pt idx="780">
                  <c:v>-1319.0259000000001</c:v>
                </c:pt>
                <c:pt idx="781">
                  <c:v>-1318.4468000000011</c:v>
                </c:pt>
                <c:pt idx="782">
                  <c:v>-1317.8678</c:v>
                </c:pt>
                <c:pt idx="783">
                  <c:v>-1317.2887000000001</c:v>
                </c:pt>
                <c:pt idx="784">
                  <c:v>-1316.7095999999999</c:v>
                </c:pt>
                <c:pt idx="785">
                  <c:v>-1316.1305</c:v>
                </c:pt>
                <c:pt idx="786">
                  <c:v>-1315.5515</c:v>
                </c:pt>
                <c:pt idx="787">
                  <c:v>-1314.9724000000001</c:v>
                </c:pt>
                <c:pt idx="788">
                  <c:v>-1314.393299999997</c:v>
                </c:pt>
                <c:pt idx="789">
                  <c:v>-1313.8142</c:v>
                </c:pt>
                <c:pt idx="790">
                  <c:v>-1313.2351000000001</c:v>
                </c:pt>
                <c:pt idx="791">
                  <c:v>-1312.6560999999999</c:v>
                </c:pt>
                <c:pt idx="792">
                  <c:v>-1312.077</c:v>
                </c:pt>
                <c:pt idx="793">
                  <c:v>-1311.4979000000001</c:v>
                </c:pt>
                <c:pt idx="794">
                  <c:v>-1310.9187999999999</c:v>
                </c:pt>
                <c:pt idx="795">
                  <c:v>-1310.3397</c:v>
                </c:pt>
                <c:pt idx="796">
                  <c:v>-1309.7607</c:v>
                </c:pt>
                <c:pt idx="797">
                  <c:v>-1309.1815999999999</c:v>
                </c:pt>
                <c:pt idx="798">
                  <c:v>-1308.6025</c:v>
                </c:pt>
                <c:pt idx="799">
                  <c:v>-1308.0234</c:v>
                </c:pt>
                <c:pt idx="800">
                  <c:v>-1307.4443000000001</c:v>
                </c:pt>
                <c:pt idx="801">
                  <c:v>-1306.8652999999999</c:v>
                </c:pt>
                <c:pt idx="802">
                  <c:v>-1306.2862</c:v>
                </c:pt>
                <c:pt idx="803">
                  <c:v>-1305.7071000000001</c:v>
                </c:pt>
                <c:pt idx="804">
                  <c:v>-1305.1279999999999</c:v>
                </c:pt>
                <c:pt idx="805">
                  <c:v>-1304.549</c:v>
                </c:pt>
                <c:pt idx="806">
                  <c:v>-1303.9699000000001</c:v>
                </c:pt>
                <c:pt idx="807">
                  <c:v>-1303.3907999999999</c:v>
                </c:pt>
                <c:pt idx="808">
                  <c:v>-1302.8117</c:v>
                </c:pt>
                <c:pt idx="809">
                  <c:v>-1302.2326</c:v>
                </c:pt>
                <c:pt idx="810">
                  <c:v>-1301.6536000000001</c:v>
                </c:pt>
                <c:pt idx="811">
                  <c:v>-1301.074499999997</c:v>
                </c:pt>
                <c:pt idx="812">
                  <c:v>-1300.4954</c:v>
                </c:pt>
                <c:pt idx="813">
                  <c:v>-1299.9163000000001</c:v>
                </c:pt>
                <c:pt idx="814">
                  <c:v>-1299.3371999999999</c:v>
                </c:pt>
                <c:pt idx="815">
                  <c:v>-1298.7582</c:v>
                </c:pt>
                <c:pt idx="816">
                  <c:v>-1298.1791000000001</c:v>
                </c:pt>
                <c:pt idx="817">
                  <c:v>-1297.5999999999999</c:v>
                </c:pt>
                <c:pt idx="818">
                  <c:v>-1297.0209</c:v>
                </c:pt>
                <c:pt idx="819">
                  <c:v>-1296.4418000000001</c:v>
                </c:pt>
                <c:pt idx="820">
                  <c:v>-1295.8628000000001</c:v>
                </c:pt>
                <c:pt idx="821">
                  <c:v>-1295.2837</c:v>
                </c:pt>
                <c:pt idx="822">
                  <c:v>-1294.7046</c:v>
                </c:pt>
                <c:pt idx="823">
                  <c:v>-1294.1255000000001</c:v>
                </c:pt>
                <c:pt idx="824">
                  <c:v>-1293.5465000000011</c:v>
                </c:pt>
                <c:pt idx="825">
                  <c:v>-1292.9674</c:v>
                </c:pt>
                <c:pt idx="826">
                  <c:v>-1292.3883000000001</c:v>
                </c:pt>
                <c:pt idx="827">
                  <c:v>-1291.8091999999999</c:v>
                </c:pt>
                <c:pt idx="828">
                  <c:v>-1291.2301</c:v>
                </c:pt>
                <c:pt idx="829">
                  <c:v>-1290.6511</c:v>
                </c:pt>
                <c:pt idx="830">
                  <c:v>-1290.0719999999999</c:v>
                </c:pt>
                <c:pt idx="831">
                  <c:v>-1289.4929</c:v>
                </c:pt>
                <c:pt idx="832">
                  <c:v>-1288.9138</c:v>
                </c:pt>
                <c:pt idx="833">
                  <c:v>-1288.3347000000001</c:v>
                </c:pt>
                <c:pt idx="834">
                  <c:v>-1287.7557000000011</c:v>
                </c:pt>
                <c:pt idx="835">
                  <c:v>-1287.1766</c:v>
                </c:pt>
                <c:pt idx="836">
                  <c:v>-1286.5975000000001</c:v>
                </c:pt>
                <c:pt idx="837">
                  <c:v>-1286.0183999999999</c:v>
                </c:pt>
                <c:pt idx="838">
                  <c:v>-1285.4394</c:v>
                </c:pt>
                <c:pt idx="839">
                  <c:v>-1284.8603000000001</c:v>
                </c:pt>
                <c:pt idx="840">
                  <c:v>-1284.2811999999999</c:v>
                </c:pt>
                <c:pt idx="841">
                  <c:v>-1283.7021</c:v>
                </c:pt>
                <c:pt idx="842">
                  <c:v>-1283.123</c:v>
                </c:pt>
                <c:pt idx="843">
                  <c:v>-1282.5440000000001</c:v>
                </c:pt>
                <c:pt idx="844">
                  <c:v>-1281.9648999999999</c:v>
                </c:pt>
                <c:pt idx="845">
                  <c:v>-1281.3858</c:v>
                </c:pt>
                <c:pt idx="846">
                  <c:v>-1280.8067000000001</c:v>
                </c:pt>
                <c:pt idx="847">
                  <c:v>-1280.2276000000011</c:v>
                </c:pt>
                <c:pt idx="848">
                  <c:v>-1279.6486</c:v>
                </c:pt>
                <c:pt idx="849">
                  <c:v>-1279.0695000000001</c:v>
                </c:pt>
                <c:pt idx="850">
                  <c:v>-1278.4903999999999</c:v>
                </c:pt>
                <c:pt idx="851">
                  <c:v>-1277.9113</c:v>
                </c:pt>
                <c:pt idx="852">
                  <c:v>-1277.3322000000001</c:v>
                </c:pt>
                <c:pt idx="853">
                  <c:v>-1276.7532000000001</c:v>
                </c:pt>
                <c:pt idx="854">
                  <c:v>-1276.174099999997</c:v>
                </c:pt>
                <c:pt idx="855">
                  <c:v>-1275.595</c:v>
                </c:pt>
                <c:pt idx="856">
                  <c:v>-1275.0159000000001</c:v>
                </c:pt>
                <c:pt idx="857">
                  <c:v>-1274.4369000000011</c:v>
                </c:pt>
                <c:pt idx="858">
                  <c:v>-1273.8578</c:v>
                </c:pt>
                <c:pt idx="859">
                  <c:v>-1273.2787000000001</c:v>
                </c:pt>
                <c:pt idx="860">
                  <c:v>-1272.6995999999999</c:v>
                </c:pt>
                <c:pt idx="861">
                  <c:v>-1272.1205</c:v>
                </c:pt>
                <c:pt idx="862">
                  <c:v>-1271.5415</c:v>
                </c:pt>
                <c:pt idx="863">
                  <c:v>-1270.9623999999999</c:v>
                </c:pt>
                <c:pt idx="864">
                  <c:v>-1270.383299999997</c:v>
                </c:pt>
                <c:pt idx="865">
                  <c:v>-1269.8042</c:v>
                </c:pt>
                <c:pt idx="866">
                  <c:v>-1269.2251000000001</c:v>
                </c:pt>
                <c:pt idx="867">
                  <c:v>-1268.6460999999999</c:v>
                </c:pt>
                <c:pt idx="868">
                  <c:v>-1268.067</c:v>
                </c:pt>
                <c:pt idx="869">
                  <c:v>-1267.4879000000001</c:v>
                </c:pt>
                <c:pt idx="870">
                  <c:v>-1266.9088000000011</c:v>
                </c:pt>
                <c:pt idx="871">
                  <c:v>-1266.3297</c:v>
                </c:pt>
                <c:pt idx="872">
                  <c:v>-1265.7507000000001</c:v>
                </c:pt>
                <c:pt idx="873">
                  <c:v>-1265.1715999999999</c:v>
                </c:pt>
                <c:pt idx="874">
                  <c:v>-1264.5925</c:v>
                </c:pt>
                <c:pt idx="875">
                  <c:v>-1264.0134</c:v>
                </c:pt>
                <c:pt idx="876">
                  <c:v>-1263.4344000000001</c:v>
                </c:pt>
                <c:pt idx="877">
                  <c:v>-1262.8552999999999</c:v>
                </c:pt>
                <c:pt idx="878">
                  <c:v>-1262.2762</c:v>
                </c:pt>
                <c:pt idx="879">
                  <c:v>-1261.6971000000001</c:v>
                </c:pt>
                <c:pt idx="880">
                  <c:v>-1261.1179999999999</c:v>
                </c:pt>
                <c:pt idx="881">
                  <c:v>-1260.539</c:v>
                </c:pt>
                <c:pt idx="882">
                  <c:v>-1259.9599000000001</c:v>
                </c:pt>
                <c:pt idx="883">
                  <c:v>-1259.3807999999999</c:v>
                </c:pt>
                <c:pt idx="884">
                  <c:v>-1258.8017</c:v>
                </c:pt>
                <c:pt idx="885">
                  <c:v>-1258.2226000000001</c:v>
                </c:pt>
                <c:pt idx="886">
                  <c:v>-1257.6436000000001</c:v>
                </c:pt>
                <c:pt idx="887">
                  <c:v>-1257.0645</c:v>
                </c:pt>
                <c:pt idx="888">
                  <c:v>-1256.4854</c:v>
                </c:pt>
                <c:pt idx="889">
                  <c:v>-1255.9063000000001</c:v>
                </c:pt>
                <c:pt idx="890">
                  <c:v>-1255.3271999999999</c:v>
                </c:pt>
                <c:pt idx="891">
                  <c:v>-1254.7482</c:v>
                </c:pt>
                <c:pt idx="892">
                  <c:v>-1254.1691000000001</c:v>
                </c:pt>
                <c:pt idx="893">
                  <c:v>-1253.5899999999999</c:v>
                </c:pt>
                <c:pt idx="894">
                  <c:v>-1253.0109</c:v>
                </c:pt>
                <c:pt idx="895">
                  <c:v>-1252.4319</c:v>
                </c:pt>
                <c:pt idx="896">
                  <c:v>-1251.8527999999999</c:v>
                </c:pt>
                <c:pt idx="897">
                  <c:v>-1251.2737</c:v>
                </c:pt>
                <c:pt idx="898">
                  <c:v>-1250.6946</c:v>
                </c:pt>
                <c:pt idx="899">
                  <c:v>-1250.1155000000001</c:v>
                </c:pt>
                <c:pt idx="900">
                  <c:v>-1249.5365000000011</c:v>
                </c:pt>
                <c:pt idx="901">
                  <c:v>-1248.9574</c:v>
                </c:pt>
                <c:pt idx="902">
                  <c:v>-1248.3783000000001</c:v>
                </c:pt>
                <c:pt idx="903">
                  <c:v>-1247.7991999999999</c:v>
                </c:pt>
                <c:pt idx="904">
                  <c:v>-1247.2201</c:v>
                </c:pt>
                <c:pt idx="905">
                  <c:v>-1246.6411000000001</c:v>
                </c:pt>
                <c:pt idx="906">
                  <c:v>-1246.0619999999999</c:v>
                </c:pt>
                <c:pt idx="907">
                  <c:v>-1245.4829</c:v>
                </c:pt>
                <c:pt idx="908">
                  <c:v>-1244.9038</c:v>
                </c:pt>
                <c:pt idx="909">
                  <c:v>-1244.3246999999999</c:v>
                </c:pt>
                <c:pt idx="910">
                  <c:v>-1243.7457000000011</c:v>
                </c:pt>
                <c:pt idx="911">
                  <c:v>-1243.1666</c:v>
                </c:pt>
                <c:pt idx="912">
                  <c:v>-1242.5875000000001</c:v>
                </c:pt>
                <c:pt idx="913">
                  <c:v>-1242.0083999999999</c:v>
                </c:pt>
                <c:pt idx="914">
                  <c:v>-1241.4294</c:v>
                </c:pt>
                <c:pt idx="915">
                  <c:v>-1240.8503000000001</c:v>
                </c:pt>
                <c:pt idx="916">
                  <c:v>-1240.2711999999999</c:v>
                </c:pt>
                <c:pt idx="917">
                  <c:v>-1239.6921</c:v>
                </c:pt>
                <c:pt idx="918">
                  <c:v>-1239.1130000000001</c:v>
                </c:pt>
                <c:pt idx="919">
                  <c:v>-1238.5340000000001</c:v>
                </c:pt>
                <c:pt idx="920">
                  <c:v>-1237.9549</c:v>
                </c:pt>
                <c:pt idx="921">
                  <c:v>-1237.3758</c:v>
                </c:pt>
                <c:pt idx="922">
                  <c:v>-1236.7967000000001</c:v>
                </c:pt>
                <c:pt idx="923">
                  <c:v>-1236.2176000000011</c:v>
                </c:pt>
                <c:pt idx="924">
                  <c:v>-1235.6386</c:v>
                </c:pt>
                <c:pt idx="925">
                  <c:v>-1235.0595000000001</c:v>
                </c:pt>
                <c:pt idx="926">
                  <c:v>-1234.4803999999999</c:v>
                </c:pt>
                <c:pt idx="927">
                  <c:v>-1233.9013</c:v>
                </c:pt>
                <c:pt idx="928">
                  <c:v>-1233.3222000000001</c:v>
                </c:pt>
                <c:pt idx="929">
                  <c:v>-1232.7431999999999</c:v>
                </c:pt>
                <c:pt idx="930">
                  <c:v>-1232.164099999997</c:v>
                </c:pt>
                <c:pt idx="931">
                  <c:v>-1231.585</c:v>
                </c:pt>
                <c:pt idx="932">
                  <c:v>-1231.0059000000001</c:v>
                </c:pt>
                <c:pt idx="933">
                  <c:v>-1230.4269000000011</c:v>
                </c:pt>
                <c:pt idx="934">
                  <c:v>-1229.8478</c:v>
                </c:pt>
                <c:pt idx="935">
                  <c:v>-1229.2687000000001</c:v>
                </c:pt>
                <c:pt idx="936">
                  <c:v>-1228.6895999999999</c:v>
                </c:pt>
                <c:pt idx="937">
                  <c:v>-1228.1105</c:v>
                </c:pt>
                <c:pt idx="938">
                  <c:v>-1227.5315000000001</c:v>
                </c:pt>
                <c:pt idx="939">
                  <c:v>-1226.9523999999999</c:v>
                </c:pt>
                <c:pt idx="940">
                  <c:v>-1226.373299999997</c:v>
                </c:pt>
                <c:pt idx="941">
                  <c:v>-1225.7942</c:v>
                </c:pt>
                <c:pt idx="942">
                  <c:v>-1225.2150999999999</c:v>
                </c:pt>
                <c:pt idx="943">
                  <c:v>-1224.6360999999999</c:v>
                </c:pt>
                <c:pt idx="944">
                  <c:v>-1224.057</c:v>
                </c:pt>
                <c:pt idx="945">
                  <c:v>-1223.4779000000001</c:v>
                </c:pt>
                <c:pt idx="946">
                  <c:v>-1222.8987999999999</c:v>
                </c:pt>
                <c:pt idx="947">
                  <c:v>-1222.3197</c:v>
                </c:pt>
                <c:pt idx="948">
                  <c:v>-1221.7407000000001</c:v>
                </c:pt>
                <c:pt idx="949">
                  <c:v>-1221.1615999999999</c:v>
                </c:pt>
                <c:pt idx="950">
                  <c:v>-1220.5825</c:v>
                </c:pt>
                <c:pt idx="951">
                  <c:v>-1220.0034000000001</c:v>
                </c:pt>
                <c:pt idx="952">
                  <c:v>-1219.4244000000001</c:v>
                </c:pt>
                <c:pt idx="953">
                  <c:v>-1218.8453</c:v>
                </c:pt>
                <c:pt idx="954">
                  <c:v>-1218.2662</c:v>
                </c:pt>
                <c:pt idx="955">
                  <c:v>-1217.6871000000001</c:v>
                </c:pt>
                <c:pt idx="956">
                  <c:v>-1217.1079999999999</c:v>
                </c:pt>
                <c:pt idx="957">
                  <c:v>-1216.529</c:v>
                </c:pt>
                <c:pt idx="958">
                  <c:v>-1215.9499000000001</c:v>
                </c:pt>
                <c:pt idx="959">
                  <c:v>-1215.3707999999999</c:v>
                </c:pt>
                <c:pt idx="960">
                  <c:v>-1214.7917</c:v>
                </c:pt>
                <c:pt idx="961">
                  <c:v>-1214.2126000000001</c:v>
                </c:pt>
                <c:pt idx="962">
                  <c:v>-1213.6335999999999</c:v>
                </c:pt>
                <c:pt idx="963">
                  <c:v>-1213.0545</c:v>
                </c:pt>
                <c:pt idx="964">
                  <c:v>-1212.4754</c:v>
                </c:pt>
                <c:pt idx="965">
                  <c:v>-1211.8963000000001</c:v>
                </c:pt>
                <c:pt idx="966">
                  <c:v>-1211.3172999999999</c:v>
                </c:pt>
                <c:pt idx="967">
                  <c:v>-1210.7382</c:v>
                </c:pt>
                <c:pt idx="968">
                  <c:v>-1210.1591000000001</c:v>
                </c:pt>
                <c:pt idx="969">
                  <c:v>-1209.58</c:v>
                </c:pt>
                <c:pt idx="970">
                  <c:v>-1209.0009</c:v>
                </c:pt>
                <c:pt idx="971">
                  <c:v>-1208.4219000000001</c:v>
                </c:pt>
                <c:pt idx="972">
                  <c:v>-1207.8427999999999</c:v>
                </c:pt>
                <c:pt idx="973">
                  <c:v>-1207.2637</c:v>
                </c:pt>
                <c:pt idx="974">
                  <c:v>-1206.6846</c:v>
                </c:pt>
                <c:pt idx="975">
                  <c:v>-1206.1054999999999</c:v>
                </c:pt>
                <c:pt idx="976">
                  <c:v>-1205.5265000000011</c:v>
                </c:pt>
                <c:pt idx="977">
                  <c:v>-1204.9474</c:v>
                </c:pt>
                <c:pt idx="978">
                  <c:v>-1204.3683000000001</c:v>
                </c:pt>
                <c:pt idx="979">
                  <c:v>-1203.7891999999999</c:v>
                </c:pt>
                <c:pt idx="980">
                  <c:v>-1203.2101</c:v>
                </c:pt>
                <c:pt idx="981">
                  <c:v>-1202.6311000000001</c:v>
                </c:pt>
                <c:pt idx="982">
                  <c:v>-1202.0519999999999</c:v>
                </c:pt>
                <c:pt idx="983">
                  <c:v>-1201.4729</c:v>
                </c:pt>
                <c:pt idx="984">
                  <c:v>-1200.8938000000001</c:v>
                </c:pt>
                <c:pt idx="985">
                  <c:v>-1200.3148000000001</c:v>
                </c:pt>
                <c:pt idx="986">
                  <c:v>-1199.7357000000011</c:v>
                </c:pt>
                <c:pt idx="987">
                  <c:v>-1199.1566</c:v>
                </c:pt>
                <c:pt idx="988">
                  <c:v>-1198.5775000000001</c:v>
                </c:pt>
                <c:pt idx="989">
                  <c:v>-1197.9983999999999</c:v>
                </c:pt>
                <c:pt idx="990">
                  <c:v>-1197.4194</c:v>
                </c:pt>
                <c:pt idx="991">
                  <c:v>-1196.8403000000001</c:v>
                </c:pt>
                <c:pt idx="992">
                  <c:v>-1196.2611999999999</c:v>
                </c:pt>
                <c:pt idx="993">
                  <c:v>-1195.6821</c:v>
                </c:pt>
                <c:pt idx="994">
                  <c:v>-1195.1030000000001</c:v>
                </c:pt>
                <c:pt idx="995">
                  <c:v>-1194.5239999999999</c:v>
                </c:pt>
                <c:pt idx="996">
                  <c:v>-1193.9449</c:v>
                </c:pt>
                <c:pt idx="997">
                  <c:v>-1193.3658</c:v>
                </c:pt>
                <c:pt idx="998">
                  <c:v>-1192.7867000000001</c:v>
                </c:pt>
                <c:pt idx="999">
                  <c:v>-1192.2076000000011</c:v>
                </c:pt>
                <c:pt idx="1000">
                  <c:v>-1191.6286</c:v>
                </c:pt>
                <c:pt idx="1001">
                  <c:v>-1191.0495000000001</c:v>
                </c:pt>
                <c:pt idx="1002">
                  <c:v>-1190.4703999999999</c:v>
                </c:pt>
                <c:pt idx="1003">
                  <c:v>-1189.8913</c:v>
                </c:pt>
                <c:pt idx="1004">
                  <c:v>-1189.3123000000001</c:v>
                </c:pt>
                <c:pt idx="1005">
                  <c:v>-1188.7331999999999</c:v>
                </c:pt>
                <c:pt idx="1006">
                  <c:v>-1188.154099999997</c:v>
                </c:pt>
                <c:pt idx="1007">
                  <c:v>-1187.575</c:v>
                </c:pt>
                <c:pt idx="1008">
                  <c:v>-1186.9958999999999</c:v>
                </c:pt>
                <c:pt idx="1009">
                  <c:v>-1186.4169000000011</c:v>
                </c:pt>
                <c:pt idx="1010">
                  <c:v>-1185.8378</c:v>
                </c:pt>
                <c:pt idx="1011">
                  <c:v>-1185.2587000000001</c:v>
                </c:pt>
                <c:pt idx="1012">
                  <c:v>-1184.6795999999999</c:v>
                </c:pt>
                <c:pt idx="1013">
                  <c:v>-1184.1005</c:v>
                </c:pt>
                <c:pt idx="1014">
                  <c:v>-1183.5215000000001</c:v>
                </c:pt>
                <c:pt idx="1015">
                  <c:v>-1182.9423999999999</c:v>
                </c:pt>
                <c:pt idx="1016">
                  <c:v>-1182.3633</c:v>
                </c:pt>
                <c:pt idx="1017">
                  <c:v>-1181.7842000000001</c:v>
                </c:pt>
                <c:pt idx="1018">
                  <c:v>-1181.2050999999999</c:v>
                </c:pt>
                <c:pt idx="1019">
                  <c:v>-1180.6261</c:v>
                </c:pt>
                <c:pt idx="1020">
                  <c:v>-1180.047</c:v>
                </c:pt>
                <c:pt idx="1021">
                  <c:v>-1179.4679000000001</c:v>
                </c:pt>
                <c:pt idx="1022">
                  <c:v>-1178.8887999999999</c:v>
                </c:pt>
                <c:pt idx="1023">
                  <c:v>-1178.3098</c:v>
                </c:pt>
                <c:pt idx="1024">
                  <c:v>-1177.7307000000001</c:v>
                </c:pt>
                <c:pt idx="1025">
                  <c:v>-1177.1515999999999</c:v>
                </c:pt>
                <c:pt idx="1026">
                  <c:v>-1176.5725</c:v>
                </c:pt>
                <c:pt idx="1027">
                  <c:v>-1175.9934000000001</c:v>
                </c:pt>
                <c:pt idx="1028">
                  <c:v>-1175.4143999999999</c:v>
                </c:pt>
                <c:pt idx="1029">
                  <c:v>-1174.8353</c:v>
                </c:pt>
                <c:pt idx="1030">
                  <c:v>-1174.2562</c:v>
                </c:pt>
                <c:pt idx="1031">
                  <c:v>-1173.6771000000001</c:v>
                </c:pt>
                <c:pt idx="1032">
                  <c:v>-1173.098</c:v>
                </c:pt>
                <c:pt idx="1033">
                  <c:v>-1172.519</c:v>
                </c:pt>
                <c:pt idx="1034">
                  <c:v>-1171.9399000000001</c:v>
                </c:pt>
                <c:pt idx="1035">
                  <c:v>-1171.3607999999999</c:v>
                </c:pt>
                <c:pt idx="1036">
                  <c:v>-1170.7817</c:v>
                </c:pt>
                <c:pt idx="1037">
                  <c:v>-1170.2026000000001</c:v>
                </c:pt>
                <c:pt idx="1038">
                  <c:v>-1169.6235999999999</c:v>
                </c:pt>
                <c:pt idx="1039">
                  <c:v>-1169.0445</c:v>
                </c:pt>
                <c:pt idx="1040">
                  <c:v>-1168.4654</c:v>
                </c:pt>
                <c:pt idx="1041">
                  <c:v>-1167.8862999999999</c:v>
                </c:pt>
                <c:pt idx="1042">
                  <c:v>-1167.3072999999999</c:v>
                </c:pt>
                <c:pt idx="1043">
                  <c:v>-1166.7282</c:v>
                </c:pt>
                <c:pt idx="1044">
                  <c:v>-1166.1491000000001</c:v>
                </c:pt>
                <c:pt idx="1045">
                  <c:v>-1165.57</c:v>
                </c:pt>
                <c:pt idx="1046">
                  <c:v>-1164.9909</c:v>
                </c:pt>
                <c:pt idx="1047">
                  <c:v>-1164.4119000000001</c:v>
                </c:pt>
                <c:pt idx="1048">
                  <c:v>-1163.8327999999999</c:v>
                </c:pt>
                <c:pt idx="1049">
                  <c:v>-1163.2537</c:v>
                </c:pt>
                <c:pt idx="1050">
                  <c:v>-1162.6746000000001</c:v>
                </c:pt>
                <c:pt idx="1051">
                  <c:v>-1162.0954999999999</c:v>
                </c:pt>
                <c:pt idx="1052">
                  <c:v>-1161.5165000000011</c:v>
                </c:pt>
                <c:pt idx="1053">
                  <c:v>-1160.9374</c:v>
                </c:pt>
                <c:pt idx="1054">
                  <c:v>-1160.3583000000001</c:v>
                </c:pt>
                <c:pt idx="1055">
                  <c:v>-1159.7791999999999</c:v>
                </c:pt>
                <c:pt idx="1056">
                  <c:v>-1159.2001</c:v>
                </c:pt>
                <c:pt idx="1057">
                  <c:v>-1158.6211000000001</c:v>
                </c:pt>
                <c:pt idx="1058">
                  <c:v>-1158.0419999999999</c:v>
                </c:pt>
                <c:pt idx="1059">
                  <c:v>-1157.4629</c:v>
                </c:pt>
                <c:pt idx="1060">
                  <c:v>-1156.8838000000001</c:v>
                </c:pt>
                <c:pt idx="1061">
                  <c:v>-1156.3047999999999</c:v>
                </c:pt>
                <c:pt idx="1062">
                  <c:v>-1155.7257000000011</c:v>
                </c:pt>
                <c:pt idx="1063">
                  <c:v>-1155.1466</c:v>
                </c:pt>
                <c:pt idx="1064">
                  <c:v>-1154.5675000000001</c:v>
                </c:pt>
                <c:pt idx="1065">
                  <c:v>-1153.9884</c:v>
                </c:pt>
                <c:pt idx="1066">
                  <c:v>-1153.4094</c:v>
                </c:pt>
                <c:pt idx="1067">
                  <c:v>-1152.8303000000001</c:v>
                </c:pt>
                <c:pt idx="1068">
                  <c:v>-1152.2511999999999</c:v>
                </c:pt>
                <c:pt idx="1069">
                  <c:v>-1151.6721</c:v>
                </c:pt>
                <c:pt idx="1070">
                  <c:v>-1151.0930000000001</c:v>
                </c:pt>
                <c:pt idx="1071">
                  <c:v>-1150.5139999999999</c:v>
                </c:pt>
                <c:pt idx="1072">
                  <c:v>-1149.9349</c:v>
                </c:pt>
                <c:pt idx="1073">
                  <c:v>-1149.3558</c:v>
                </c:pt>
                <c:pt idx="1074">
                  <c:v>-1148.7766999999999</c:v>
                </c:pt>
                <c:pt idx="1075">
                  <c:v>-1148.1976</c:v>
                </c:pt>
                <c:pt idx="1076">
                  <c:v>-1147.6186</c:v>
                </c:pt>
                <c:pt idx="1077">
                  <c:v>-1147.0395000000001</c:v>
                </c:pt>
                <c:pt idx="1078">
                  <c:v>-1146.4603999999999</c:v>
                </c:pt>
                <c:pt idx="1079">
                  <c:v>-1145.8813</c:v>
                </c:pt>
                <c:pt idx="1080">
                  <c:v>-1145.3023000000001</c:v>
                </c:pt>
                <c:pt idx="1081">
                  <c:v>-1144.7231999999999</c:v>
                </c:pt>
                <c:pt idx="1082">
                  <c:v>-1144.1441</c:v>
                </c:pt>
                <c:pt idx="1083">
                  <c:v>-1143.5650000000001</c:v>
                </c:pt>
                <c:pt idx="1084">
                  <c:v>-1142.9858999999999</c:v>
                </c:pt>
                <c:pt idx="1085">
                  <c:v>-1142.4069000000011</c:v>
                </c:pt>
                <c:pt idx="1086">
                  <c:v>-1141.8278</c:v>
                </c:pt>
                <c:pt idx="1087">
                  <c:v>-1141.2487000000001</c:v>
                </c:pt>
                <c:pt idx="1088">
                  <c:v>-1140.6695999999999</c:v>
                </c:pt>
                <c:pt idx="1089">
                  <c:v>-1140.0905</c:v>
                </c:pt>
                <c:pt idx="1090">
                  <c:v>-1139.5115000000001</c:v>
                </c:pt>
                <c:pt idx="1091">
                  <c:v>-1138.9323999999999</c:v>
                </c:pt>
                <c:pt idx="1092">
                  <c:v>-1138.3533</c:v>
                </c:pt>
                <c:pt idx="1093">
                  <c:v>-1137.7742000000001</c:v>
                </c:pt>
                <c:pt idx="1094">
                  <c:v>-1137.1952000000001</c:v>
                </c:pt>
                <c:pt idx="1095">
                  <c:v>-1136.6161</c:v>
                </c:pt>
                <c:pt idx="1096">
                  <c:v>-1136.037</c:v>
                </c:pt>
                <c:pt idx="1097">
                  <c:v>-1135.4579000000001</c:v>
                </c:pt>
                <c:pt idx="1098">
                  <c:v>-1134.8788</c:v>
                </c:pt>
                <c:pt idx="1099">
                  <c:v>-1134.2998</c:v>
                </c:pt>
                <c:pt idx="1100">
                  <c:v>-1133.7207000000001</c:v>
                </c:pt>
                <c:pt idx="1101">
                  <c:v>-1133.1415999999999</c:v>
                </c:pt>
                <c:pt idx="1102">
                  <c:v>-1132.5625</c:v>
                </c:pt>
                <c:pt idx="1103">
                  <c:v>-1131.9834000000001</c:v>
                </c:pt>
                <c:pt idx="1104">
                  <c:v>-1131.4043999999999</c:v>
                </c:pt>
                <c:pt idx="1105">
                  <c:v>-1130.8253</c:v>
                </c:pt>
                <c:pt idx="1106">
                  <c:v>-1130.2462</c:v>
                </c:pt>
                <c:pt idx="1107">
                  <c:v>-1129.6670999999999</c:v>
                </c:pt>
                <c:pt idx="1108">
                  <c:v>-1129.088</c:v>
                </c:pt>
                <c:pt idx="1109">
                  <c:v>-1128.509</c:v>
                </c:pt>
                <c:pt idx="1110">
                  <c:v>-1127.9299000000001</c:v>
                </c:pt>
                <c:pt idx="1111">
                  <c:v>-1127.3507999999999</c:v>
                </c:pt>
                <c:pt idx="1112">
                  <c:v>-1126.7717</c:v>
                </c:pt>
                <c:pt idx="1113">
                  <c:v>-1126.1927000000001</c:v>
                </c:pt>
                <c:pt idx="1114">
                  <c:v>-1125.6135999999999</c:v>
                </c:pt>
                <c:pt idx="1115">
                  <c:v>-1125.0345</c:v>
                </c:pt>
                <c:pt idx="1116">
                  <c:v>-1124.4554000000001</c:v>
                </c:pt>
                <c:pt idx="1117">
                  <c:v>-1123.8762999999999</c:v>
                </c:pt>
                <c:pt idx="1118">
                  <c:v>-1123.2973</c:v>
                </c:pt>
                <c:pt idx="1119">
                  <c:v>-1122.7182</c:v>
                </c:pt>
                <c:pt idx="1120">
                  <c:v>-1122.1391000000001</c:v>
                </c:pt>
                <c:pt idx="1121">
                  <c:v>-1121.56</c:v>
                </c:pt>
                <c:pt idx="1122">
                  <c:v>-1120.9809</c:v>
                </c:pt>
                <c:pt idx="1123">
                  <c:v>-1120.4019000000001</c:v>
                </c:pt>
                <c:pt idx="1124">
                  <c:v>-1119.8227999999999</c:v>
                </c:pt>
                <c:pt idx="1125">
                  <c:v>-1119.2437</c:v>
                </c:pt>
                <c:pt idx="1126">
                  <c:v>-1118.6646000000001</c:v>
                </c:pt>
                <c:pt idx="1127">
                  <c:v>-1118.0854999999999</c:v>
                </c:pt>
                <c:pt idx="1128">
                  <c:v>-1117.5065000000011</c:v>
                </c:pt>
                <c:pt idx="1129">
                  <c:v>-1116.9274</c:v>
                </c:pt>
                <c:pt idx="1130">
                  <c:v>-1116.3483000000001</c:v>
                </c:pt>
                <c:pt idx="1131">
                  <c:v>-1115.7692</c:v>
                </c:pt>
                <c:pt idx="1132">
                  <c:v>-1115.1902</c:v>
                </c:pt>
                <c:pt idx="1133">
                  <c:v>-1114.6111000000001</c:v>
                </c:pt>
                <c:pt idx="1134">
                  <c:v>-1114.0319999999999</c:v>
                </c:pt>
                <c:pt idx="1135">
                  <c:v>-1113.4529</c:v>
                </c:pt>
                <c:pt idx="1136">
                  <c:v>-1112.8738000000001</c:v>
                </c:pt>
                <c:pt idx="1137">
                  <c:v>-1112.2947999999999</c:v>
                </c:pt>
                <c:pt idx="1138">
                  <c:v>-1111.7157000000011</c:v>
                </c:pt>
                <c:pt idx="1139">
                  <c:v>-1111.1366</c:v>
                </c:pt>
                <c:pt idx="1140">
                  <c:v>-1110.5574999999999</c:v>
                </c:pt>
                <c:pt idx="1141">
                  <c:v>-1109.9784</c:v>
                </c:pt>
                <c:pt idx="1142">
                  <c:v>-1109.3994</c:v>
                </c:pt>
                <c:pt idx="1143">
                  <c:v>-1108.8203000000001</c:v>
                </c:pt>
                <c:pt idx="1144">
                  <c:v>-1108.2411999999999</c:v>
                </c:pt>
                <c:pt idx="1145">
                  <c:v>-1107.6621</c:v>
                </c:pt>
                <c:pt idx="1146">
                  <c:v>-1107.0830000000001</c:v>
                </c:pt>
                <c:pt idx="1147">
                  <c:v>-1106.5039999999999</c:v>
                </c:pt>
                <c:pt idx="1148">
                  <c:v>-1105.9249</c:v>
                </c:pt>
                <c:pt idx="1149">
                  <c:v>-1105.3458000000001</c:v>
                </c:pt>
                <c:pt idx="1150">
                  <c:v>-1104.7666999999999</c:v>
                </c:pt>
                <c:pt idx="1151">
                  <c:v>-1104.1876999999999</c:v>
                </c:pt>
                <c:pt idx="1152">
                  <c:v>-1103.6086</c:v>
                </c:pt>
                <c:pt idx="1153">
                  <c:v>-1103.0295000000001</c:v>
                </c:pt>
                <c:pt idx="1154">
                  <c:v>-1102.4503999999999</c:v>
                </c:pt>
                <c:pt idx="1155">
                  <c:v>-1101.8713</c:v>
                </c:pt>
                <c:pt idx="1156">
                  <c:v>-1101.2923000000001</c:v>
                </c:pt>
                <c:pt idx="1157">
                  <c:v>-1100.7131999999999</c:v>
                </c:pt>
                <c:pt idx="1158">
                  <c:v>-1100.1341</c:v>
                </c:pt>
                <c:pt idx="1159">
                  <c:v>-1099.5550000000001</c:v>
                </c:pt>
                <c:pt idx="1160">
                  <c:v>-1098.9758999999999</c:v>
                </c:pt>
                <c:pt idx="1161">
                  <c:v>-1098.3969</c:v>
                </c:pt>
                <c:pt idx="1162">
                  <c:v>-1097.8178</c:v>
                </c:pt>
                <c:pt idx="1163">
                  <c:v>-1097.2387000000001</c:v>
                </c:pt>
                <c:pt idx="1164">
                  <c:v>-1096.6596</c:v>
                </c:pt>
                <c:pt idx="1165">
                  <c:v>-1096.0805</c:v>
                </c:pt>
                <c:pt idx="1166">
                  <c:v>-1095.5015000000001</c:v>
                </c:pt>
                <c:pt idx="1167">
                  <c:v>-1094.9223999999999</c:v>
                </c:pt>
                <c:pt idx="1168">
                  <c:v>-1094.3433</c:v>
                </c:pt>
                <c:pt idx="1169">
                  <c:v>-1093.7642000000001</c:v>
                </c:pt>
                <c:pt idx="1170">
                  <c:v>-1093.1851999999999</c:v>
                </c:pt>
                <c:pt idx="1171">
                  <c:v>-1092.6061</c:v>
                </c:pt>
                <c:pt idx="1172">
                  <c:v>-1092.027</c:v>
                </c:pt>
                <c:pt idx="1173">
                  <c:v>-1091.4478999999999</c:v>
                </c:pt>
                <c:pt idx="1174">
                  <c:v>-1090.8688</c:v>
                </c:pt>
                <c:pt idx="1175">
                  <c:v>-1090.2898</c:v>
                </c:pt>
                <c:pt idx="1176">
                  <c:v>-1089.7107000000001</c:v>
                </c:pt>
                <c:pt idx="1177">
                  <c:v>-1089.1315999999999</c:v>
                </c:pt>
                <c:pt idx="1178">
                  <c:v>-1088.5525</c:v>
                </c:pt>
                <c:pt idx="1179">
                  <c:v>-1087.9734000000001</c:v>
                </c:pt>
                <c:pt idx="1180">
                  <c:v>-1087.394399999996</c:v>
                </c:pt>
                <c:pt idx="1181">
                  <c:v>-1086.8153</c:v>
                </c:pt>
                <c:pt idx="1182">
                  <c:v>-1086.2362000000001</c:v>
                </c:pt>
                <c:pt idx="1183">
                  <c:v>-1085.6570999999999</c:v>
                </c:pt>
                <c:pt idx="1184">
                  <c:v>-1085.078</c:v>
                </c:pt>
                <c:pt idx="1185">
                  <c:v>-1084.499</c:v>
                </c:pt>
                <c:pt idx="1186">
                  <c:v>-1083.9199000000001</c:v>
                </c:pt>
                <c:pt idx="1187">
                  <c:v>-1083.3407999999999</c:v>
                </c:pt>
                <c:pt idx="1188">
                  <c:v>-1082.7617</c:v>
                </c:pt>
                <c:pt idx="1189">
                  <c:v>-1082.1827000000001</c:v>
                </c:pt>
                <c:pt idx="1190">
                  <c:v>-1081.6035999999999</c:v>
                </c:pt>
                <c:pt idx="1191">
                  <c:v>-1081.0245</c:v>
                </c:pt>
                <c:pt idx="1192">
                  <c:v>-1080.4454000000001</c:v>
                </c:pt>
                <c:pt idx="1193">
                  <c:v>-1079.8662999999999</c:v>
                </c:pt>
                <c:pt idx="1194">
                  <c:v>-1079.2873</c:v>
                </c:pt>
                <c:pt idx="1195">
                  <c:v>-1078.7082</c:v>
                </c:pt>
                <c:pt idx="1196">
                  <c:v>-1078.1291000000001</c:v>
                </c:pt>
                <c:pt idx="1197">
                  <c:v>-1077.55</c:v>
                </c:pt>
                <c:pt idx="1198">
                  <c:v>-1076.9709</c:v>
                </c:pt>
                <c:pt idx="1199">
                  <c:v>-1076.3919000000001</c:v>
                </c:pt>
                <c:pt idx="1200">
                  <c:v>-1075.8127999999999</c:v>
                </c:pt>
                <c:pt idx="1201">
                  <c:v>-1075.2337</c:v>
                </c:pt>
                <c:pt idx="1202">
                  <c:v>-1074.6546000000001</c:v>
                </c:pt>
                <c:pt idx="1203">
                  <c:v>-1074.0755999999999</c:v>
                </c:pt>
                <c:pt idx="1204">
                  <c:v>-1073.4965000000011</c:v>
                </c:pt>
                <c:pt idx="1205">
                  <c:v>-1072.9174</c:v>
                </c:pt>
                <c:pt idx="1206">
                  <c:v>-1072.3382999999999</c:v>
                </c:pt>
                <c:pt idx="1207">
                  <c:v>-1071.7592</c:v>
                </c:pt>
                <c:pt idx="1208">
                  <c:v>-1071.1802</c:v>
                </c:pt>
                <c:pt idx="1209">
                  <c:v>-1070.6011000000001</c:v>
                </c:pt>
                <c:pt idx="1210">
                  <c:v>-1070.0219999999999</c:v>
                </c:pt>
                <c:pt idx="1211">
                  <c:v>-1069.4429</c:v>
                </c:pt>
                <c:pt idx="1212">
                  <c:v>-1068.8638000000001</c:v>
                </c:pt>
                <c:pt idx="1213">
                  <c:v>-1068.2847999999999</c:v>
                </c:pt>
                <c:pt idx="1214">
                  <c:v>-1067.7057000000009</c:v>
                </c:pt>
                <c:pt idx="1215">
                  <c:v>-1067.1266000000001</c:v>
                </c:pt>
                <c:pt idx="1216">
                  <c:v>-1066.5474999999999</c:v>
                </c:pt>
                <c:pt idx="1217">
                  <c:v>-1065.9684</c:v>
                </c:pt>
                <c:pt idx="1218">
                  <c:v>-1065.3894</c:v>
                </c:pt>
                <c:pt idx="1219">
                  <c:v>-1064.8103000000001</c:v>
                </c:pt>
                <c:pt idx="1220">
                  <c:v>-1064.2311999999999</c:v>
                </c:pt>
                <c:pt idx="1221">
                  <c:v>-1063.6521</c:v>
                </c:pt>
                <c:pt idx="1222">
                  <c:v>-1063.0731000000001</c:v>
                </c:pt>
                <c:pt idx="1223">
                  <c:v>-1062.4939999999999</c:v>
                </c:pt>
                <c:pt idx="1224">
                  <c:v>-1061.9149</c:v>
                </c:pt>
                <c:pt idx="1225">
                  <c:v>-1061.3358000000001</c:v>
                </c:pt>
                <c:pt idx="1226">
                  <c:v>-1060.7566999999999</c:v>
                </c:pt>
                <c:pt idx="1227">
                  <c:v>-1060.1777</c:v>
                </c:pt>
                <c:pt idx="1228">
                  <c:v>-1059.5986</c:v>
                </c:pt>
                <c:pt idx="1229">
                  <c:v>-1059.0195000000001</c:v>
                </c:pt>
                <c:pt idx="1230">
                  <c:v>-1058.4404</c:v>
                </c:pt>
                <c:pt idx="1231">
                  <c:v>-1057.8613</c:v>
                </c:pt>
                <c:pt idx="1232">
                  <c:v>-1057.2823000000001</c:v>
                </c:pt>
                <c:pt idx="1233">
                  <c:v>-1056.7031999999999</c:v>
                </c:pt>
                <c:pt idx="1234">
                  <c:v>-1056.1241</c:v>
                </c:pt>
                <c:pt idx="1235">
                  <c:v>-1055.5450000000001</c:v>
                </c:pt>
                <c:pt idx="1236">
                  <c:v>-1054.9658999999999</c:v>
                </c:pt>
                <c:pt idx="1237">
                  <c:v>-1054.3869</c:v>
                </c:pt>
                <c:pt idx="1238">
                  <c:v>-1053.8078</c:v>
                </c:pt>
                <c:pt idx="1239">
                  <c:v>-1053.2286999999999</c:v>
                </c:pt>
                <c:pt idx="1240">
                  <c:v>-1052.6496</c:v>
                </c:pt>
                <c:pt idx="1241">
                  <c:v>-1052.0706</c:v>
                </c:pt>
                <c:pt idx="1242">
                  <c:v>-1051.4915000000001</c:v>
                </c:pt>
                <c:pt idx="1243">
                  <c:v>-1050.9123999999999</c:v>
                </c:pt>
                <c:pt idx="1244">
                  <c:v>-1050.3333</c:v>
                </c:pt>
                <c:pt idx="1245">
                  <c:v>-1049.7542000000001</c:v>
                </c:pt>
                <c:pt idx="1246">
                  <c:v>-1049.1751999999999</c:v>
                </c:pt>
                <c:pt idx="1247">
                  <c:v>-1048.5961</c:v>
                </c:pt>
                <c:pt idx="1248">
                  <c:v>-1048.0170000000001</c:v>
                </c:pt>
                <c:pt idx="1249">
                  <c:v>-1047.4378999999999</c:v>
                </c:pt>
                <c:pt idx="1250">
                  <c:v>-1046.8588</c:v>
                </c:pt>
                <c:pt idx="1251">
                  <c:v>-1046.2798</c:v>
                </c:pt>
                <c:pt idx="1252">
                  <c:v>-1045.7007000000001</c:v>
                </c:pt>
                <c:pt idx="1253">
                  <c:v>-1045.1215999999999</c:v>
                </c:pt>
                <c:pt idx="1254">
                  <c:v>-1044.5425</c:v>
                </c:pt>
                <c:pt idx="1255">
                  <c:v>-1043.9634000000001</c:v>
                </c:pt>
                <c:pt idx="1256">
                  <c:v>-1043.384399999996</c:v>
                </c:pt>
                <c:pt idx="1257">
                  <c:v>-1042.8053</c:v>
                </c:pt>
                <c:pt idx="1258">
                  <c:v>-1042.2262000000001</c:v>
                </c:pt>
                <c:pt idx="1259">
                  <c:v>-1041.6470999999999</c:v>
                </c:pt>
                <c:pt idx="1260">
                  <c:v>-1041.0681</c:v>
                </c:pt>
                <c:pt idx="1261">
                  <c:v>-1040.489</c:v>
                </c:pt>
                <c:pt idx="1262">
                  <c:v>-1039.9099000000001</c:v>
                </c:pt>
                <c:pt idx="1263">
                  <c:v>-1039.3308</c:v>
                </c:pt>
                <c:pt idx="1264">
                  <c:v>-1038.7517</c:v>
                </c:pt>
                <c:pt idx="1265">
                  <c:v>-1038.1727000000001</c:v>
                </c:pt>
                <c:pt idx="1266">
                  <c:v>-1037.5935999999999</c:v>
                </c:pt>
                <c:pt idx="1267">
                  <c:v>-1037.0145</c:v>
                </c:pt>
                <c:pt idx="1268">
                  <c:v>-1036.4354000000001</c:v>
                </c:pt>
                <c:pt idx="1269">
                  <c:v>-1035.8562999999999</c:v>
                </c:pt>
                <c:pt idx="1270">
                  <c:v>-1035.2773</c:v>
                </c:pt>
                <c:pt idx="1271">
                  <c:v>-1034.6982</c:v>
                </c:pt>
                <c:pt idx="1272">
                  <c:v>-1034.1190999999999</c:v>
                </c:pt>
                <c:pt idx="1273">
                  <c:v>-1033.54</c:v>
                </c:pt>
                <c:pt idx="1274">
                  <c:v>-1032.9609</c:v>
                </c:pt>
                <c:pt idx="1275">
                  <c:v>-1032.3819000000001</c:v>
                </c:pt>
                <c:pt idx="1276">
                  <c:v>-1031.8027999999999</c:v>
                </c:pt>
                <c:pt idx="1277">
                  <c:v>-1031.2237</c:v>
                </c:pt>
                <c:pt idx="1278">
                  <c:v>-1030.6446000000001</c:v>
                </c:pt>
                <c:pt idx="1279">
                  <c:v>-1030.0655999999999</c:v>
                </c:pt>
                <c:pt idx="1280">
                  <c:v>-1029.4865000000009</c:v>
                </c:pt>
                <c:pt idx="1281">
                  <c:v>-1028.9074000000001</c:v>
                </c:pt>
                <c:pt idx="1282">
                  <c:v>-1028.3282999999999</c:v>
                </c:pt>
                <c:pt idx="1283">
                  <c:v>-1027.7492</c:v>
                </c:pt>
                <c:pt idx="1284">
                  <c:v>-1027.1702</c:v>
                </c:pt>
                <c:pt idx="1285">
                  <c:v>-1026.5911000000001</c:v>
                </c:pt>
                <c:pt idx="1286">
                  <c:v>-1026.0119999999999</c:v>
                </c:pt>
                <c:pt idx="1287">
                  <c:v>-1025.4329</c:v>
                </c:pt>
                <c:pt idx="1288">
                  <c:v>-1024.8538000000001</c:v>
                </c:pt>
                <c:pt idx="1289">
                  <c:v>-1024.2747999999999</c:v>
                </c:pt>
                <c:pt idx="1290">
                  <c:v>-1023.695700000001</c:v>
                </c:pt>
                <c:pt idx="1291">
                  <c:v>-1023.116599999999</c:v>
                </c:pt>
                <c:pt idx="1292">
                  <c:v>-1022.537499999999</c:v>
                </c:pt>
                <c:pt idx="1293">
                  <c:v>-1021.9584</c:v>
                </c:pt>
                <c:pt idx="1294">
                  <c:v>-1021.3794</c:v>
                </c:pt>
                <c:pt idx="1295">
                  <c:v>-1020.8003</c:v>
                </c:pt>
                <c:pt idx="1296">
                  <c:v>-1020.2212</c:v>
                </c:pt>
                <c:pt idx="1297">
                  <c:v>-1019.642099999999</c:v>
                </c:pt>
                <c:pt idx="1298">
                  <c:v>-1019.0631</c:v>
                </c:pt>
                <c:pt idx="1299">
                  <c:v>-1018.484</c:v>
                </c:pt>
                <c:pt idx="1300">
                  <c:v>-1017.9049</c:v>
                </c:pt>
                <c:pt idx="1301">
                  <c:v>-1017.3258</c:v>
                </c:pt>
                <c:pt idx="1302">
                  <c:v>-1016.7467</c:v>
                </c:pt>
                <c:pt idx="1303">
                  <c:v>-1016.1677</c:v>
                </c:pt>
                <c:pt idx="1304">
                  <c:v>-1015.5886</c:v>
                </c:pt>
                <c:pt idx="1305">
                  <c:v>-1015.0095</c:v>
                </c:pt>
                <c:pt idx="1306">
                  <c:v>-1014.4304</c:v>
                </c:pt>
                <c:pt idx="1307">
                  <c:v>-1013.851299999998</c:v>
                </c:pt>
                <c:pt idx="1308">
                  <c:v>-1013.272300000001</c:v>
                </c:pt>
                <c:pt idx="1309">
                  <c:v>-1012.6932</c:v>
                </c:pt>
                <c:pt idx="1310">
                  <c:v>-1012.1141</c:v>
                </c:pt>
                <c:pt idx="1311">
                  <c:v>-1011.535</c:v>
                </c:pt>
                <c:pt idx="1312">
                  <c:v>-1010.955899999999</c:v>
                </c:pt>
                <c:pt idx="1313">
                  <c:v>-1010.3769</c:v>
                </c:pt>
                <c:pt idx="1314">
                  <c:v>-1009.797800000001</c:v>
                </c:pt>
                <c:pt idx="1315">
                  <c:v>-1009.218700000001</c:v>
                </c:pt>
                <c:pt idx="1316">
                  <c:v>-1008.6396</c:v>
                </c:pt>
                <c:pt idx="1317">
                  <c:v>-1008.060599999999</c:v>
                </c:pt>
                <c:pt idx="1318">
                  <c:v>-1007.4815</c:v>
                </c:pt>
                <c:pt idx="1319">
                  <c:v>-1006.902399999999</c:v>
                </c:pt>
                <c:pt idx="1320">
                  <c:v>-1006.3233</c:v>
                </c:pt>
                <c:pt idx="1321">
                  <c:v>-1005.7442</c:v>
                </c:pt>
                <c:pt idx="1322">
                  <c:v>-1005.165199999999</c:v>
                </c:pt>
                <c:pt idx="1323">
                  <c:v>-1004.5861</c:v>
                </c:pt>
                <c:pt idx="1324">
                  <c:v>-1004.006999999999</c:v>
                </c:pt>
                <c:pt idx="1325">
                  <c:v>-1003.427899999999</c:v>
                </c:pt>
                <c:pt idx="1326">
                  <c:v>-1002.8488</c:v>
                </c:pt>
                <c:pt idx="1327">
                  <c:v>-1002.2698</c:v>
                </c:pt>
                <c:pt idx="1328">
                  <c:v>-1001.690700000001</c:v>
                </c:pt>
                <c:pt idx="1329">
                  <c:v>-1001.1116</c:v>
                </c:pt>
                <c:pt idx="1330">
                  <c:v>-1000.532499999999</c:v>
                </c:pt>
                <c:pt idx="1331">
                  <c:v>-999.95344999999998</c:v>
                </c:pt>
                <c:pt idx="1332">
                  <c:v>-999.37437000000205</c:v>
                </c:pt>
                <c:pt idx="1333">
                  <c:v>-998.79529000000002</c:v>
                </c:pt>
                <c:pt idx="1334">
                  <c:v>-998.21620999999936</c:v>
                </c:pt>
                <c:pt idx="1335">
                  <c:v>-997.63713999999936</c:v>
                </c:pt>
                <c:pt idx="1336">
                  <c:v>-997.05805999999939</c:v>
                </c:pt>
                <c:pt idx="1337">
                  <c:v>-996.47898000000055</c:v>
                </c:pt>
                <c:pt idx="1338">
                  <c:v>-995.8999</c:v>
                </c:pt>
                <c:pt idx="1339">
                  <c:v>-995.32081999999787</c:v>
                </c:pt>
                <c:pt idx="1340">
                  <c:v>-994.74174000000005</c:v>
                </c:pt>
                <c:pt idx="1341">
                  <c:v>-994.16265999999689</c:v>
                </c:pt>
                <c:pt idx="1342">
                  <c:v>-993.58358000000055</c:v>
                </c:pt>
                <c:pt idx="1343">
                  <c:v>-993.00450000000001</c:v>
                </c:pt>
                <c:pt idx="1344">
                  <c:v>-992.42541999999787</c:v>
                </c:pt>
                <c:pt idx="1345">
                  <c:v>-991.84634999999787</c:v>
                </c:pt>
                <c:pt idx="1346">
                  <c:v>-991.26726999999732</c:v>
                </c:pt>
                <c:pt idx="1347">
                  <c:v>-990.68819000000053</c:v>
                </c:pt>
                <c:pt idx="1348">
                  <c:v>-990.10910999999999</c:v>
                </c:pt>
                <c:pt idx="1349">
                  <c:v>-989.53003000000001</c:v>
                </c:pt>
                <c:pt idx="1350">
                  <c:v>-988.95094999999787</c:v>
                </c:pt>
                <c:pt idx="1351">
                  <c:v>-988.37186999999938</c:v>
                </c:pt>
                <c:pt idx="1352">
                  <c:v>-987.79279000000054</c:v>
                </c:pt>
                <c:pt idx="1353">
                  <c:v>-987.21371000000158</c:v>
                </c:pt>
                <c:pt idx="1354">
                  <c:v>-986.63463999999999</c:v>
                </c:pt>
                <c:pt idx="1355">
                  <c:v>-986.05555999999751</c:v>
                </c:pt>
                <c:pt idx="1356">
                  <c:v>-985.47648000000004</c:v>
                </c:pt>
                <c:pt idx="1357">
                  <c:v>-984.89739999999938</c:v>
                </c:pt>
                <c:pt idx="1358">
                  <c:v>-984.31831999999997</c:v>
                </c:pt>
                <c:pt idx="1359">
                  <c:v>-983.73924</c:v>
                </c:pt>
                <c:pt idx="1360">
                  <c:v>-983.16015999999786</c:v>
                </c:pt>
                <c:pt idx="1361">
                  <c:v>-982.58108000000004</c:v>
                </c:pt>
                <c:pt idx="1362">
                  <c:v>-982.00199999999938</c:v>
                </c:pt>
                <c:pt idx="1363">
                  <c:v>-981.42292999999722</c:v>
                </c:pt>
                <c:pt idx="1364">
                  <c:v>-980.84384999999997</c:v>
                </c:pt>
                <c:pt idx="1365">
                  <c:v>-980.26477000000204</c:v>
                </c:pt>
                <c:pt idx="1366">
                  <c:v>-979.68569000000002</c:v>
                </c:pt>
                <c:pt idx="1367">
                  <c:v>-979.10660999999936</c:v>
                </c:pt>
                <c:pt idx="1368">
                  <c:v>-978.52752999999734</c:v>
                </c:pt>
                <c:pt idx="1369">
                  <c:v>-977.94844999999998</c:v>
                </c:pt>
                <c:pt idx="1370">
                  <c:v>-977.36937</c:v>
                </c:pt>
                <c:pt idx="1371">
                  <c:v>-976.79029000000003</c:v>
                </c:pt>
                <c:pt idx="1372">
                  <c:v>-976.21121999999787</c:v>
                </c:pt>
                <c:pt idx="1373">
                  <c:v>-975.63213999999937</c:v>
                </c:pt>
                <c:pt idx="1374">
                  <c:v>-975.05305999999996</c:v>
                </c:pt>
                <c:pt idx="1375">
                  <c:v>-974.47398000000055</c:v>
                </c:pt>
                <c:pt idx="1376">
                  <c:v>-973.89490000000001</c:v>
                </c:pt>
                <c:pt idx="1377">
                  <c:v>-973.31581999999787</c:v>
                </c:pt>
                <c:pt idx="1378">
                  <c:v>-972.73674000000005</c:v>
                </c:pt>
                <c:pt idx="1379">
                  <c:v>-972.15765999999689</c:v>
                </c:pt>
                <c:pt idx="1380">
                  <c:v>-971.57858000000135</c:v>
                </c:pt>
                <c:pt idx="1381">
                  <c:v>-970.99950999999999</c:v>
                </c:pt>
                <c:pt idx="1382">
                  <c:v>-970.42043000000001</c:v>
                </c:pt>
                <c:pt idx="1383">
                  <c:v>-969.84134999999787</c:v>
                </c:pt>
                <c:pt idx="1384">
                  <c:v>-969.26226999999631</c:v>
                </c:pt>
                <c:pt idx="1385">
                  <c:v>-968.68319000000054</c:v>
                </c:pt>
                <c:pt idx="1386">
                  <c:v>-968.10410999999999</c:v>
                </c:pt>
                <c:pt idx="1387">
                  <c:v>-967.52503000000002</c:v>
                </c:pt>
                <c:pt idx="1388">
                  <c:v>-966.94594999999936</c:v>
                </c:pt>
                <c:pt idx="1389">
                  <c:v>-966.36686999999631</c:v>
                </c:pt>
                <c:pt idx="1390">
                  <c:v>-965.78780000000052</c:v>
                </c:pt>
                <c:pt idx="1391">
                  <c:v>-965.20872000000054</c:v>
                </c:pt>
                <c:pt idx="1392">
                  <c:v>-964.62963999999999</c:v>
                </c:pt>
                <c:pt idx="1393">
                  <c:v>-964.05055999999786</c:v>
                </c:pt>
                <c:pt idx="1394">
                  <c:v>-963.47148000000004</c:v>
                </c:pt>
                <c:pt idx="1395">
                  <c:v>-962.89239999999938</c:v>
                </c:pt>
                <c:pt idx="1396">
                  <c:v>-962.31331999999998</c:v>
                </c:pt>
                <c:pt idx="1397">
                  <c:v>-961.73424</c:v>
                </c:pt>
                <c:pt idx="1398">
                  <c:v>-961.15515999999786</c:v>
                </c:pt>
                <c:pt idx="1399">
                  <c:v>-960.57609000000002</c:v>
                </c:pt>
                <c:pt idx="1400">
                  <c:v>-959.99700999999936</c:v>
                </c:pt>
                <c:pt idx="1401">
                  <c:v>-959.41792999999734</c:v>
                </c:pt>
                <c:pt idx="1402">
                  <c:v>-958.83884999999998</c:v>
                </c:pt>
                <c:pt idx="1403">
                  <c:v>-958.25977000000205</c:v>
                </c:pt>
                <c:pt idx="1404">
                  <c:v>-957.68069000000003</c:v>
                </c:pt>
                <c:pt idx="1405">
                  <c:v>-957.10160999999937</c:v>
                </c:pt>
                <c:pt idx="1406">
                  <c:v>-956.52252999999746</c:v>
                </c:pt>
                <c:pt idx="1407">
                  <c:v>-955.94344999999998</c:v>
                </c:pt>
                <c:pt idx="1408">
                  <c:v>-955.36437999999998</c:v>
                </c:pt>
                <c:pt idx="1409">
                  <c:v>-954.78530000000205</c:v>
                </c:pt>
                <c:pt idx="1410">
                  <c:v>-954.20621999999787</c:v>
                </c:pt>
                <c:pt idx="1411">
                  <c:v>-953.62713999999937</c:v>
                </c:pt>
                <c:pt idx="1412">
                  <c:v>-953.04805999999996</c:v>
                </c:pt>
                <c:pt idx="1413">
                  <c:v>-952.46897999999999</c:v>
                </c:pt>
                <c:pt idx="1414">
                  <c:v>-951.88990000000001</c:v>
                </c:pt>
                <c:pt idx="1415">
                  <c:v>-951.31081999999788</c:v>
                </c:pt>
                <c:pt idx="1416">
                  <c:v>-950.73174000000051</c:v>
                </c:pt>
                <c:pt idx="1417">
                  <c:v>-950.15265999999701</c:v>
                </c:pt>
                <c:pt idx="1418">
                  <c:v>-949.57359000000054</c:v>
                </c:pt>
                <c:pt idx="1419">
                  <c:v>-948.99450999999999</c:v>
                </c:pt>
                <c:pt idx="1420">
                  <c:v>-948.41543000000001</c:v>
                </c:pt>
                <c:pt idx="1421">
                  <c:v>-947.83634999999936</c:v>
                </c:pt>
                <c:pt idx="1422">
                  <c:v>-947.25726999999631</c:v>
                </c:pt>
                <c:pt idx="1423">
                  <c:v>-946.67819000000054</c:v>
                </c:pt>
                <c:pt idx="1424">
                  <c:v>-946.09911</c:v>
                </c:pt>
                <c:pt idx="1425">
                  <c:v>-945.52003000000002</c:v>
                </c:pt>
                <c:pt idx="1426">
                  <c:v>-944.94094999999936</c:v>
                </c:pt>
                <c:pt idx="1427">
                  <c:v>-944.36187999999936</c:v>
                </c:pt>
                <c:pt idx="1428">
                  <c:v>-943.78280000000052</c:v>
                </c:pt>
                <c:pt idx="1429">
                  <c:v>-943.20372000000054</c:v>
                </c:pt>
                <c:pt idx="1430">
                  <c:v>-942.62464</c:v>
                </c:pt>
                <c:pt idx="1431">
                  <c:v>-942.04555999999786</c:v>
                </c:pt>
                <c:pt idx="1432">
                  <c:v>-941.46647999999936</c:v>
                </c:pt>
                <c:pt idx="1433">
                  <c:v>-940.88739999999996</c:v>
                </c:pt>
                <c:pt idx="1434">
                  <c:v>-940.30831999999998</c:v>
                </c:pt>
                <c:pt idx="1435">
                  <c:v>-939.72924</c:v>
                </c:pt>
                <c:pt idx="1436">
                  <c:v>-939.15017</c:v>
                </c:pt>
                <c:pt idx="1437">
                  <c:v>-938.57109000000003</c:v>
                </c:pt>
                <c:pt idx="1438">
                  <c:v>-937.99200999999937</c:v>
                </c:pt>
                <c:pt idx="1439">
                  <c:v>-937.41292999999735</c:v>
                </c:pt>
                <c:pt idx="1440">
                  <c:v>-936.83384999999998</c:v>
                </c:pt>
                <c:pt idx="1441">
                  <c:v>-936.25477000000205</c:v>
                </c:pt>
                <c:pt idx="1442">
                  <c:v>-935.67569000000003</c:v>
                </c:pt>
                <c:pt idx="1443">
                  <c:v>-935.09661000000006</c:v>
                </c:pt>
                <c:pt idx="1444">
                  <c:v>-934.51752999999746</c:v>
                </c:pt>
                <c:pt idx="1445">
                  <c:v>-933.93845999999996</c:v>
                </c:pt>
                <c:pt idx="1446">
                  <c:v>-933.35937999999999</c:v>
                </c:pt>
                <c:pt idx="1447">
                  <c:v>-932.78030000000194</c:v>
                </c:pt>
                <c:pt idx="1448">
                  <c:v>-932.20121999999787</c:v>
                </c:pt>
                <c:pt idx="1449">
                  <c:v>-931.62213999999938</c:v>
                </c:pt>
                <c:pt idx="1450">
                  <c:v>-931.04305999999997</c:v>
                </c:pt>
                <c:pt idx="1451">
                  <c:v>-930.46397999999999</c:v>
                </c:pt>
                <c:pt idx="1452">
                  <c:v>-929.88490000000002</c:v>
                </c:pt>
                <c:pt idx="1453">
                  <c:v>-929.30581999999936</c:v>
                </c:pt>
                <c:pt idx="1454">
                  <c:v>-928.72675000000004</c:v>
                </c:pt>
                <c:pt idx="1455">
                  <c:v>-928.14766999999631</c:v>
                </c:pt>
                <c:pt idx="1456">
                  <c:v>-927.56858999999997</c:v>
                </c:pt>
                <c:pt idx="1457">
                  <c:v>-926.98951</c:v>
                </c:pt>
                <c:pt idx="1458">
                  <c:v>-926.41043000000002</c:v>
                </c:pt>
                <c:pt idx="1459">
                  <c:v>-925.83134999999936</c:v>
                </c:pt>
                <c:pt idx="1460">
                  <c:v>-925.25226999999722</c:v>
                </c:pt>
                <c:pt idx="1461">
                  <c:v>-924.67319000000055</c:v>
                </c:pt>
                <c:pt idx="1462">
                  <c:v>-924.09411</c:v>
                </c:pt>
                <c:pt idx="1463">
                  <c:v>-923.51504</c:v>
                </c:pt>
                <c:pt idx="1464">
                  <c:v>-922.93595999999786</c:v>
                </c:pt>
                <c:pt idx="1465">
                  <c:v>-922.35687999999936</c:v>
                </c:pt>
                <c:pt idx="1466">
                  <c:v>-921.77780000000052</c:v>
                </c:pt>
                <c:pt idx="1467">
                  <c:v>-921.19872000000055</c:v>
                </c:pt>
                <c:pt idx="1468">
                  <c:v>-920.61964</c:v>
                </c:pt>
                <c:pt idx="1469">
                  <c:v>-920.04055999999787</c:v>
                </c:pt>
                <c:pt idx="1470">
                  <c:v>-919.46147999999937</c:v>
                </c:pt>
                <c:pt idx="1471">
                  <c:v>-918.88239999999996</c:v>
                </c:pt>
                <c:pt idx="1472">
                  <c:v>-918.30333000000053</c:v>
                </c:pt>
                <c:pt idx="1473">
                  <c:v>-917.72424999999998</c:v>
                </c:pt>
                <c:pt idx="1474">
                  <c:v>-917.14517000000001</c:v>
                </c:pt>
                <c:pt idx="1475">
                  <c:v>-916.56608999999787</c:v>
                </c:pt>
                <c:pt idx="1476">
                  <c:v>-915.98700999999937</c:v>
                </c:pt>
                <c:pt idx="1477">
                  <c:v>-915.40792999999746</c:v>
                </c:pt>
                <c:pt idx="1478">
                  <c:v>-914.82884999999999</c:v>
                </c:pt>
                <c:pt idx="1479">
                  <c:v>-914.24977000000194</c:v>
                </c:pt>
                <c:pt idx="1480">
                  <c:v>-913.67069000000004</c:v>
                </c:pt>
                <c:pt idx="1481">
                  <c:v>-913.09161999999787</c:v>
                </c:pt>
                <c:pt idx="1482">
                  <c:v>-912.51253999999938</c:v>
                </c:pt>
                <c:pt idx="1483">
                  <c:v>-911.93345999999997</c:v>
                </c:pt>
                <c:pt idx="1484">
                  <c:v>-911.35437999999999</c:v>
                </c:pt>
                <c:pt idx="1485">
                  <c:v>-910.77530000000195</c:v>
                </c:pt>
                <c:pt idx="1486">
                  <c:v>-910.19621999999936</c:v>
                </c:pt>
                <c:pt idx="1487">
                  <c:v>-909.61713999999938</c:v>
                </c:pt>
                <c:pt idx="1488">
                  <c:v>-909.03805999999997</c:v>
                </c:pt>
                <c:pt idx="1489">
                  <c:v>-908.45898</c:v>
                </c:pt>
                <c:pt idx="1490">
                  <c:v>-907.87990000000002</c:v>
                </c:pt>
                <c:pt idx="1491">
                  <c:v>-907.30083000000002</c:v>
                </c:pt>
                <c:pt idx="1492">
                  <c:v>-906.72175000000004</c:v>
                </c:pt>
                <c:pt idx="1493">
                  <c:v>-906.14266999999722</c:v>
                </c:pt>
                <c:pt idx="1494">
                  <c:v>-905.56358999999998</c:v>
                </c:pt>
                <c:pt idx="1495">
                  <c:v>-904.98451</c:v>
                </c:pt>
                <c:pt idx="1496">
                  <c:v>-904.40543000000002</c:v>
                </c:pt>
                <c:pt idx="1497">
                  <c:v>-903.82634999999937</c:v>
                </c:pt>
                <c:pt idx="1498">
                  <c:v>-903.24726999999734</c:v>
                </c:pt>
                <c:pt idx="1499">
                  <c:v>-902.66818999999998</c:v>
                </c:pt>
                <c:pt idx="1500">
                  <c:v>-902.08911999999998</c:v>
                </c:pt>
                <c:pt idx="1501">
                  <c:v>-901.51004</c:v>
                </c:pt>
                <c:pt idx="1502">
                  <c:v>-900.93095999999787</c:v>
                </c:pt>
                <c:pt idx="1503">
                  <c:v>-900.35187999999937</c:v>
                </c:pt>
                <c:pt idx="1504">
                  <c:v>-899.77280000000053</c:v>
                </c:pt>
                <c:pt idx="1505">
                  <c:v>-899.19372000000055</c:v>
                </c:pt>
                <c:pt idx="1506">
                  <c:v>-898.61464000000001</c:v>
                </c:pt>
                <c:pt idx="1507">
                  <c:v>-898.03555999999787</c:v>
                </c:pt>
                <c:pt idx="1508">
                  <c:v>-897.45648000000006</c:v>
                </c:pt>
                <c:pt idx="1509">
                  <c:v>-896.87740999999937</c:v>
                </c:pt>
                <c:pt idx="1510">
                  <c:v>-896.29833000000303</c:v>
                </c:pt>
                <c:pt idx="1511">
                  <c:v>-895.71924999999999</c:v>
                </c:pt>
                <c:pt idx="1512">
                  <c:v>-895.14017000000001</c:v>
                </c:pt>
                <c:pt idx="1513">
                  <c:v>-894.56108999999788</c:v>
                </c:pt>
                <c:pt idx="1514">
                  <c:v>-893.98200999999938</c:v>
                </c:pt>
                <c:pt idx="1515">
                  <c:v>-893.40292999999747</c:v>
                </c:pt>
                <c:pt idx="1516">
                  <c:v>-892.82384999999999</c:v>
                </c:pt>
                <c:pt idx="1517">
                  <c:v>-892.24477000000195</c:v>
                </c:pt>
                <c:pt idx="1518">
                  <c:v>-891.66570000000002</c:v>
                </c:pt>
                <c:pt idx="1519">
                  <c:v>-891.08661999999936</c:v>
                </c:pt>
                <c:pt idx="1520">
                  <c:v>-890.50753999999938</c:v>
                </c:pt>
                <c:pt idx="1521">
                  <c:v>-889.92845999999997</c:v>
                </c:pt>
                <c:pt idx="1522">
                  <c:v>-889.34938</c:v>
                </c:pt>
                <c:pt idx="1523">
                  <c:v>-888.77030000000275</c:v>
                </c:pt>
                <c:pt idx="1524">
                  <c:v>-888.19121999999936</c:v>
                </c:pt>
                <c:pt idx="1525">
                  <c:v>-887.61213999999939</c:v>
                </c:pt>
                <c:pt idx="1526">
                  <c:v>-887.03305999999998</c:v>
                </c:pt>
                <c:pt idx="1527">
                  <c:v>-886.45398999999998</c:v>
                </c:pt>
                <c:pt idx="1528">
                  <c:v>-885.87491</c:v>
                </c:pt>
                <c:pt idx="1529">
                  <c:v>-885.29583000000275</c:v>
                </c:pt>
                <c:pt idx="1530">
                  <c:v>-884.71675000000005</c:v>
                </c:pt>
                <c:pt idx="1531">
                  <c:v>-884.13766999999734</c:v>
                </c:pt>
                <c:pt idx="1532">
                  <c:v>-883.55858999999998</c:v>
                </c:pt>
                <c:pt idx="1533">
                  <c:v>-882.97951</c:v>
                </c:pt>
                <c:pt idx="1534">
                  <c:v>-882.40043000000003</c:v>
                </c:pt>
                <c:pt idx="1535">
                  <c:v>-881.82134999999937</c:v>
                </c:pt>
                <c:pt idx="1536">
                  <c:v>-881.24227999999937</c:v>
                </c:pt>
                <c:pt idx="1537">
                  <c:v>-880.66319999999996</c:v>
                </c:pt>
                <c:pt idx="1538">
                  <c:v>-880.08411999999998</c:v>
                </c:pt>
                <c:pt idx="1539">
                  <c:v>-879.50504000000001</c:v>
                </c:pt>
                <c:pt idx="1540">
                  <c:v>-878.92595999999787</c:v>
                </c:pt>
                <c:pt idx="1541">
                  <c:v>-878.34688000000006</c:v>
                </c:pt>
                <c:pt idx="1542">
                  <c:v>-877.76779999999997</c:v>
                </c:pt>
                <c:pt idx="1543">
                  <c:v>-877.18872000000135</c:v>
                </c:pt>
                <c:pt idx="1544">
                  <c:v>-876.60964000000001</c:v>
                </c:pt>
                <c:pt idx="1545">
                  <c:v>-876.03057000000001</c:v>
                </c:pt>
                <c:pt idx="1546">
                  <c:v>-875.45148999999788</c:v>
                </c:pt>
                <c:pt idx="1547">
                  <c:v>-874.87240999999938</c:v>
                </c:pt>
                <c:pt idx="1548">
                  <c:v>-874.29333000000304</c:v>
                </c:pt>
                <c:pt idx="1549">
                  <c:v>-873.71424999999999</c:v>
                </c:pt>
                <c:pt idx="1550">
                  <c:v>-873.13517000000002</c:v>
                </c:pt>
                <c:pt idx="1551">
                  <c:v>-872.55608999999936</c:v>
                </c:pt>
                <c:pt idx="1552">
                  <c:v>-871.97700999999938</c:v>
                </c:pt>
                <c:pt idx="1553">
                  <c:v>-871.39792999999747</c:v>
                </c:pt>
                <c:pt idx="1554">
                  <c:v>-870.81885999999997</c:v>
                </c:pt>
                <c:pt idx="1555">
                  <c:v>-870.23978000000204</c:v>
                </c:pt>
                <c:pt idx="1556">
                  <c:v>-869.66070000000002</c:v>
                </c:pt>
                <c:pt idx="1557">
                  <c:v>-869.08161999999936</c:v>
                </c:pt>
                <c:pt idx="1558">
                  <c:v>-868.50253999999939</c:v>
                </c:pt>
                <c:pt idx="1559">
                  <c:v>-867.92345999999998</c:v>
                </c:pt>
                <c:pt idx="1560">
                  <c:v>-867.34438</c:v>
                </c:pt>
                <c:pt idx="1561">
                  <c:v>-866.76530000000002</c:v>
                </c:pt>
                <c:pt idx="1562">
                  <c:v>-866.18621999999937</c:v>
                </c:pt>
                <c:pt idx="1563">
                  <c:v>-865.60714999999936</c:v>
                </c:pt>
                <c:pt idx="1564">
                  <c:v>-865.02807000000053</c:v>
                </c:pt>
                <c:pt idx="1565">
                  <c:v>-864.44898999999998</c:v>
                </c:pt>
                <c:pt idx="1566">
                  <c:v>-863.86990999999739</c:v>
                </c:pt>
                <c:pt idx="1567">
                  <c:v>-863.29083000000276</c:v>
                </c:pt>
                <c:pt idx="1568">
                  <c:v>-862.71175000000005</c:v>
                </c:pt>
                <c:pt idx="1569">
                  <c:v>-862.13266999999746</c:v>
                </c:pt>
                <c:pt idx="1570">
                  <c:v>-861.55358999999999</c:v>
                </c:pt>
                <c:pt idx="1571">
                  <c:v>-860.97451000000001</c:v>
                </c:pt>
                <c:pt idx="1572">
                  <c:v>-860.39543000000003</c:v>
                </c:pt>
                <c:pt idx="1573">
                  <c:v>-859.81635999999787</c:v>
                </c:pt>
                <c:pt idx="1574">
                  <c:v>-859.23728000000006</c:v>
                </c:pt>
                <c:pt idx="1575">
                  <c:v>-858.65819999999997</c:v>
                </c:pt>
                <c:pt idx="1576">
                  <c:v>-858.07911999999999</c:v>
                </c:pt>
                <c:pt idx="1577">
                  <c:v>-857.50004000000001</c:v>
                </c:pt>
                <c:pt idx="1578">
                  <c:v>-856.92095999999788</c:v>
                </c:pt>
                <c:pt idx="1579">
                  <c:v>-856.34187999999938</c:v>
                </c:pt>
                <c:pt idx="1580">
                  <c:v>-855.76279999999997</c:v>
                </c:pt>
                <c:pt idx="1581">
                  <c:v>-855.18372000000159</c:v>
                </c:pt>
                <c:pt idx="1582">
                  <c:v>-854.60464999999999</c:v>
                </c:pt>
                <c:pt idx="1583">
                  <c:v>-854.02557000000002</c:v>
                </c:pt>
                <c:pt idx="1584">
                  <c:v>-853.44648999999936</c:v>
                </c:pt>
                <c:pt idx="1585">
                  <c:v>-852.86740999999631</c:v>
                </c:pt>
                <c:pt idx="1586">
                  <c:v>-852.28833000000304</c:v>
                </c:pt>
                <c:pt idx="1587">
                  <c:v>-851.70925</c:v>
                </c:pt>
                <c:pt idx="1588">
                  <c:v>-851.13017000000002</c:v>
                </c:pt>
                <c:pt idx="1589">
                  <c:v>-850.55108999999936</c:v>
                </c:pt>
                <c:pt idx="1590">
                  <c:v>-849.97200999999939</c:v>
                </c:pt>
                <c:pt idx="1591">
                  <c:v>-849.39293999999938</c:v>
                </c:pt>
                <c:pt idx="1592">
                  <c:v>-848.81385999999998</c:v>
                </c:pt>
                <c:pt idx="1593">
                  <c:v>-848.23478000000205</c:v>
                </c:pt>
                <c:pt idx="1594">
                  <c:v>-847.65570000000002</c:v>
                </c:pt>
                <c:pt idx="1595">
                  <c:v>-847.07661999999937</c:v>
                </c:pt>
                <c:pt idx="1596">
                  <c:v>-846.49753999999996</c:v>
                </c:pt>
                <c:pt idx="1597">
                  <c:v>-845.91845999999998</c:v>
                </c:pt>
                <c:pt idx="1598">
                  <c:v>-845.33938000000001</c:v>
                </c:pt>
                <c:pt idx="1599">
                  <c:v>-844.76030000000003</c:v>
                </c:pt>
                <c:pt idx="1600">
                  <c:v>-844.18123000000003</c:v>
                </c:pt>
                <c:pt idx="1601">
                  <c:v>-843.60214999999937</c:v>
                </c:pt>
                <c:pt idx="1602">
                  <c:v>-843.02307000000053</c:v>
                </c:pt>
                <c:pt idx="1603">
                  <c:v>-842.44398999999999</c:v>
                </c:pt>
                <c:pt idx="1604">
                  <c:v>-841.86490999999739</c:v>
                </c:pt>
                <c:pt idx="1605">
                  <c:v>-841.28583000000265</c:v>
                </c:pt>
                <c:pt idx="1606">
                  <c:v>-840.70675000000051</c:v>
                </c:pt>
                <c:pt idx="1607">
                  <c:v>-840.12766999999747</c:v>
                </c:pt>
                <c:pt idx="1608">
                  <c:v>-839.54858999999999</c:v>
                </c:pt>
                <c:pt idx="1609">
                  <c:v>-838.96951999999737</c:v>
                </c:pt>
                <c:pt idx="1610">
                  <c:v>-838.39044000000001</c:v>
                </c:pt>
                <c:pt idx="1611">
                  <c:v>-837.81135999999788</c:v>
                </c:pt>
                <c:pt idx="1612">
                  <c:v>-837.23227999999938</c:v>
                </c:pt>
                <c:pt idx="1613">
                  <c:v>-836.65319999999997</c:v>
                </c:pt>
                <c:pt idx="1614">
                  <c:v>-836.07411999999999</c:v>
                </c:pt>
                <c:pt idx="1615">
                  <c:v>-835.49504000000002</c:v>
                </c:pt>
                <c:pt idx="1616">
                  <c:v>-834.91595999999936</c:v>
                </c:pt>
                <c:pt idx="1617">
                  <c:v>-834.33687999999938</c:v>
                </c:pt>
                <c:pt idx="1618">
                  <c:v>-833.75780999999938</c:v>
                </c:pt>
                <c:pt idx="1619">
                  <c:v>-833.17873000000304</c:v>
                </c:pt>
                <c:pt idx="1620">
                  <c:v>-832.59965</c:v>
                </c:pt>
                <c:pt idx="1621">
                  <c:v>-832.02057000000002</c:v>
                </c:pt>
                <c:pt idx="1622">
                  <c:v>-831.44148999999936</c:v>
                </c:pt>
                <c:pt idx="1623">
                  <c:v>-830.86240999999654</c:v>
                </c:pt>
                <c:pt idx="1624">
                  <c:v>-830.28333000000305</c:v>
                </c:pt>
                <c:pt idx="1625">
                  <c:v>-829.70425</c:v>
                </c:pt>
                <c:pt idx="1626">
                  <c:v>-829.12517000000003</c:v>
                </c:pt>
                <c:pt idx="1627">
                  <c:v>-828.54609999999786</c:v>
                </c:pt>
                <c:pt idx="1628">
                  <c:v>-827.96701999999618</c:v>
                </c:pt>
                <c:pt idx="1629">
                  <c:v>-827.38793999999996</c:v>
                </c:pt>
                <c:pt idx="1630">
                  <c:v>-826.80885999999998</c:v>
                </c:pt>
                <c:pt idx="1631">
                  <c:v>-826.22978000000205</c:v>
                </c:pt>
                <c:pt idx="1632">
                  <c:v>-825.65070000000003</c:v>
                </c:pt>
                <c:pt idx="1633">
                  <c:v>-825.07161999999937</c:v>
                </c:pt>
                <c:pt idx="1634">
                  <c:v>-824.49253999999996</c:v>
                </c:pt>
                <c:pt idx="1635">
                  <c:v>-823.91345999999999</c:v>
                </c:pt>
                <c:pt idx="1636">
                  <c:v>-823.33438999999998</c:v>
                </c:pt>
                <c:pt idx="1637">
                  <c:v>-822.75531000000001</c:v>
                </c:pt>
                <c:pt idx="1638">
                  <c:v>-822.17623000000003</c:v>
                </c:pt>
                <c:pt idx="1639">
                  <c:v>-821.59715000000006</c:v>
                </c:pt>
                <c:pt idx="1640">
                  <c:v>-821.01807000000053</c:v>
                </c:pt>
                <c:pt idx="1641">
                  <c:v>-820.43898999999999</c:v>
                </c:pt>
                <c:pt idx="1642">
                  <c:v>-819.85990999999751</c:v>
                </c:pt>
                <c:pt idx="1643">
                  <c:v>-819.28083000000265</c:v>
                </c:pt>
                <c:pt idx="1644">
                  <c:v>-818.70175000000052</c:v>
                </c:pt>
                <c:pt idx="1645">
                  <c:v>-818.12266999999747</c:v>
                </c:pt>
                <c:pt idx="1646">
                  <c:v>-817.54359999999997</c:v>
                </c:pt>
                <c:pt idx="1647">
                  <c:v>-816.96451999999738</c:v>
                </c:pt>
                <c:pt idx="1648">
                  <c:v>-816.38544000000002</c:v>
                </c:pt>
                <c:pt idx="1649">
                  <c:v>-815.80635999999936</c:v>
                </c:pt>
                <c:pt idx="1650">
                  <c:v>-815.22727999999938</c:v>
                </c:pt>
                <c:pt idx="1651">
                  <c:v>-814.64819999999997</c:v>
                </c:pt>
                <c:pt idx="1652">
                  <c:v>-814.06911999999738</c:v>
                </c:pt>
                <c:pt idx="1653">
                  <c:v>-813.49004000000002</c:v>
                </c:pt>
                <c:pt idx="1654">
                  <c:v>-812.91095999999936</c:v>
                </c:pt>
                <c:pt idx="1655">
                  <c:v>-812.33188999999936</c:v>
                </c:pt>
                <c:pt idx="1656">
                  <c:v>-811.75280999999939</c:v>
                </c:pt>
                <c:pt idx="1657">
                  <c:v>-811.17373000000305</c:v>
                </c:pt>
                <c:pt idx="1658">
                  <c:v>-810.59465</c:v>
                </c:pt>
                <c:pt idx="1659">
                  <c:v>-810.01557000000003</c:v>
                </c:pt>
                <c:pt idx="1660">
                  <c:v>-809.43648999999937</c:v>
                </c:pt>
                <c:pt idx="1661">
                  <c:v>-808.85740999999666</c:v>
                </c:pt>
                <c:pt idx="1662">
                  <c:v>-808.27833000000305</c:v>
                </c:pt>
                <c:pt idx="1663">
                  <c:v>-807.69925000000001</c:v>
                </c:pt>
                <c:pt idx="1664">
                  <c:v>-807.12018</c:v>
                </c:pt>
                <c:pt idx="1665">
                  <c:v>-806.54109999999787</c:v>
                </c:pt>
                <c:pt idx="1666">
                  <c:v>-805.9620199999963</c:v>
                </c:pt>
                <c:pt idx="1667">
                  <c:v>-805.38293999999996</c:v>
                </c:pt>
                <c:pt idx="1668">
                  <c:v>-804.80385999999999</c:v>
                </c:pt>
                <c:pt idx="1669">
                  <c:v>-804.22478000000206</c:v>
                </c:pt>
                <c:pt idx="1670">
                  <c:v>-803.64570000000003</c:v>
                </c:pt>
                <c:pt idx="1671">
                  <c:v>-803.06661999999631</c:v>
                </c:pt>
                <c:pt idx="1672">
                  <c:v>-802.48753999999997</c:v>
                </c:pt>
                <c:pt idx="1673">
                  <c:v>-801.90847000000053</c:v>
                </c:pt>
                <c:pt idx="1674">
                  <c:v>-801.32938999999999</c:v>
                </c:pt>
                <c:pt idx="1675">
                  <c:v>-800.75031000000001</c:v>
                </c:pt>
                <c:pt idx="1676">
                  <c:v>-800.17123000000004</c:v>
                </c:pt>
                <c:pt idx="1677">
                  <c:v>-799.59214999999938</c:v>
                </c:pt>
                <c:pt idx="1678">
                  <c:v>-799.01307000000054</c:v>
                </c:pt>
                <c:pt idx="1679">
                  <c:v>-798.43398999999999</c:v>
                </c:pt>
                <c:pt idx="1680">
                  <c:v>-797.85490999999786</c:v>
                </c:pt>
                <c:pt idx="1681">
                  <c:v>-797.27583000000266</c:v>
                </c:pt>
                <c:pt idx="1682">
                  <c:v>-796.69676000000004</c:v>
                </c:pt>
                <c:pt idx="1683">
                  <c:v>-796.11767999999938</c:v>
                </c:pt>
                <c:pt idx="1684">
                  <c:v>-795.53859999999997</c:v>
                </c:pt>
                <c:pt idx="1685">
                  <c:v>-794.95951999999738</c:v>
                </c:pt>
                <c:pt idx="1686">
                  <c:v>-794.38044000000002</c:v>
                </c:pt>
                <c:pt idx="1687">
                  <c:v>-793.80135999999936</c:v>
                </c:pt>
                <c:pt idx="1688">
                  <c:v>-793.22227999999996</c:v>
                </c:pt>
                <c:pt idx="1689">
                  <c:v>-792.64319999999998</c:v>
                </c:pt>
                <c:pt idx="1690">
                  <c:v>-792.06411999999739</c:v>
                </c:pt>
                <c:pt idx="1691">
                  <c:v>-791.48505</c:v>
                </c:pt>
                <c:pt idx="1692">
                  <c:v>-790.90597000000002</c:v>
                </c:pt>
                <c:pt idx="1693">
                  <c:v>-790.32688999999937</c:v>
                </c:pt>
                <c:pt idx="1694">
                  <c:v>-789.74780999999996</c:v>
                </c:pt>
                <c:pt idx="1695">
                  <c:v>-789.16873000000055</c:v>
                </c:pt>
                <c:pt idx="1696">
                  <c:v>-788.58965000000001</c:v>
                </c:pt>
                <c:pt idx="1697">
                  <c:v>-788.01057000000003</c:v>
                </c:pt>
                <c:pt idx="1698">
                  <c:v>-787.43148999999937</c:v>
                </c:pt>
                <c:pt idx="1699">
                  <c:v>-786.85240999999689</c:v>
                </c:pt>
                <c:pt idx="1700">
                  <c:v>-786.27334000000303</c:v>
                </c:pt>
                <c:pt idx="1701">
                  <c:v>-785.69425999999999</c:v>
                </c:pt>
                <c:pt idx="1702">
                  <c:v>-785.11518000000001</c:v>
                </c:pt>
                <c:pt idx="1703">
                  <c:v>-784.53609999999787</c:v>
                </c:pt>
                <c:pt idx="1704">
                  <c:v>-783.95701999999642</c:v>
                </c:pt>
                <c:pt idx="1705">
                  <c:v>-783.37793999999997</c:v>
                </c:pt>
                <c:pt idx="1706">
                  <c:v>-782.79886000000135</c:v>
                </c:pt>
                <c:pt idx="1707">
                  <c:v>-782.21978000000195</c:v>
                </c:pt>
                <c:pt idx="1708">
                  <c:v>-781.64070000000004</c:v>
                </c:pt>
                <c:pt idx="1709">
                  <c:v>-781.06162999999606</c:v>
                </c:pt>
                <c:pt idx="1710">
                  <c:v>-780.48254999999938</c:v>
                </c:pt>
                <c:pt idx="1711">
                  <c:v>-779.90347000000054</c:v>
                </c:pt>
                <c:pt idx="1712">
                  <c:v>-779.32438999999999</c:v>
                </c:pt>
                <c:pt idx="1713">
                  <c:v>-778.74531000000002</c:v>
                </c:pt>
                <c:pt idx="1714">
                  <c:v>-778.16622999999606</c:v>
                </c:pt>
                <c:pt idx="1715">
                  <c:v>-777.58714999999938</c:v>
                </c:pt>
                <c:pt idx="1716">
                  <c:v>-777.00807000000054</c:v>
                </c:pt>
                <c:pt idx="1717">
                  <c:v>-776.42899</c:v>
                </c:pt>
                <c:pt idx="1718">
                  <c:v>-775.84990999999786</c:v>
                </c:pt>
                <c:pt idx="1719">
                  <c:v>-775.27084000000275</c:v>
                </c:pt>
                <c:pt idx="1720">
                  <c:v>-774.69176000000004</c:v>
                </c:pt>
                <c:pt idx="1721">
                  <c:v>-774.11267999999939</c:v>
                </c:pt>
                <c:pt idx="1722">
                  <c:v>-773.53359999999998</c:v>
                </c:pt>
                <c:pt idx="1723">
                  <c:v>-772.95451999999739</c:v>
                </c:pt>
                <c:pt idx="1724">
                  <c:v>-772.37544000000003</c:v>
                </c:pt>
                <c:pt idx="1725">
                  <c:v>-771.79636000000005</c:v>
                </c:pt>
                <c:pt idx="1726">
                  <c:v>-771.21727999999996</c:v>
                </c:pt>
                <c:pt idx="1727">
                  <c:v>-770.63819999999998</c:v>
                </c:pt>
                <c:pt idx="1728">
                  <c:v>-770.05912999999759</c:v>
                </c:pt>
                <c:pt idx="1729">
                  <c:v>-769.48005000000001</c:v>
                </c:pt>
                <c:pt idx="1730">
                  <c:v>-768.90097000000003</c:v>
                </c:pt>
                <c:pt idx="1731">
                  <c:v>-768.32188999999937</c:v>
                </c:pt>
                <c:pt idx="1732">
                  <c:v>-767.74280999999996</c:v>
                </c:pt>
                <c:pt idx="1733">
                  <c:v>-767.16373000000135</c:v>
                </c:pt>
                <c:pt idx="1734">
                  <c:v>-766.58465000000001</c:v>
                </c:pt>
                <c:pt idx="1735">
                  <c:v>-766.00557000000003</c:v>
                </c:pt>
                <c:pt idx="1736">
                  <c:v>-765.42648999999938</c:v>
                </c:pt>
                <c:pt idx="1737">
                  <c:v>-764.84741999999642</c:v>
                </c:pt>
                <c:pt idx="1738">
                  <c:v>-764.26834000000053</c:v>
                </c:pt>
                <c:pt idx="1739">
                  <c:v>-763.68925999999999</c:v>
                </c:pt>
                <c:pt idx="1740">
                  <c:v>-763.11018000000001</c:v>
                </c:pt>
                <c:pt idx="1741">
                  <c:v>-762.53109999999936</c:v>
                </c:pt>
                <c:pt idx="1742">
                  <c:v>-761.95201999999631</c:v>
                </c:pt>
                <c:pt idx="1743">
                  <c:v>-761.37293999999997</c:v>
                </c:pt>
                <c:pt idx="1744">
                  <c:v>-760.79386000000204</c:v>
                </c:pt>
                <c:pt idx="1745">
                  <c:v>-760.21478000000275</c:v>
                </c:pt>
                <c:pt idx="1746">
                  <c:v>-759.63571000000002</c:v>
                </c:pt>
                <c:pt idx="1747">
                  <c:v>-759.05662999999606</c:v>
                </c:pt>
                <c:pt idx="1748">
                  <c:v>-758.47754999999938</c:v>
                </c:pt>
                <c:pt idx="1749">
                  <c:v>-757.89847000000054</c:v>
                </c:pt>
                <c:pt idx="1750">
                  <c:v>-757.31939</c:v>
                </c:pt>
                <c:pt idx="1751">
                  <c:v>-756.74031000000002</c:v>
                </c:pt>
                <c:pt idx="1752">
                  <c:v>-756.16122999999607</c:v>
                </c:pt>
                <c:pt idx="1753">
                  <c:v>-755.58214999999996</c:v>
                </c:pt>
                <c:pt idx="1754">
                  <c:v>-755.00307000000055</c:v>
                </c:pt>
                <c:pt idx="1755">
                  <c:v>-754.42399999999998</c:v>
                </c:pt>
                <c:pt idx="1756">
                  <c:v>-753.84491999999739</c:v>
                </c:pt>
                <c:pt idx="1757">
                  <c:v>-753.26584000000003</c:v>
                </c:pt>
                <c:pt idx="1758">
                  <c:v>-752.68676000000005</c:v>
                </c:pt>
                <c:pt idx="1759">
                  <c:v>-752.10767999999996</c:v>
                </c:pt>
                <c:pt idx="1760">
                  <c:v>-751.52859999999998</c:v>
                </c:pt>
                <c:pt idx="1761">
                  <c:v>-750.94951999999739</c:v>
                </c:pt>
                <c:pt idx="1762">
                  <c:v>-750.37044000000003</c:v>
                </c:pt>
                <c:pt idx="1763">
                  <c:v>-749.79136000000005</c:v>
                </c:pt>
                <c:pt idx="1764">
                  <c:v>-749.21228999999937</c:v>
                </c:pt>
                <c:pt idx="1765">
                  <c:v>-748.63320999999996</c:v>
                </c:pt>
                <c:pt idx="1766">
                  <c:v>-748.05412999999783</c:v>
                </c:pt>
                <c:pt idx="1767">
                  <c:v>-747.47505000000001</c:v>
                </c:pt>
                <c:pt idx="1768">
                  <c:v>-746.89597000000003</c:v>
                </c:pt>
                <c:pt idx="1769">
                  <c:v>-746.31688999999938</c:v>
                </c:pt>
                <c:pt idx="1770">
                  <c:v>-745.73780999999997</c:v>
                </c:pt>
                <c:pt idx="1771">
                  <c:v>-745.15873000000158</c:v>
                </c:pt>
                <c:pt idx="1772">
                  <c:v>-744.57965000000002</c:v>
                </c:pt>
                <c:pt idx="1773">
                  <c:v>-744.00058000000001</c:v>
                </c:pt>
                <c:pt idx="1774">
                  <c:v>-743.42149999999936</c:v>
                </c:pt>
                <c:pt idx="1775">
                  <c:v>-742.84241999999631</c:v>
                </c:pt>
                <c:pt idx="1776">
                  <c:v>-742.26334000000054</c:v>
                </c:pt>
                <c:pt idx="1777">
                  <c:v>-741.68425999999999</c:v>
                </c:pt>
                <c:pt idx="1778">
                  <c:v>-741.10518000000002</c:v>
                </c:pt>
                <c:pt idx="1779">
                  <c:v>-740.52609999999936</c:v>
                </c:pt>
                <c:pt idx="1780">
                  <c:v>-739.94701999999654</c:v>
                </c:pt>
                <c:pt idx="1781">
                  <c:v>-739.36793999999736</c:v>
                </c:pt>
                <c:pt idx="1782">
                  <c:v>-738.78887000000304</c:v>
                </c:pt>
                <c:pt idx="1783">
                  <c:v>-738.20979000000204</c:v>
                </c:pt>
                <c:pt idx="1784">
                  <c:v>-737.63071000000002</c:v>
                </c:pt>
                <c:pt idx="1785">
                  <c:v>-737.05162999999607</c:v>
                </c:pt>
                <c:pt idx="1786">
                  <c:v>-736.47254999999996</c:v>
                </c:pt>
                <c:pt idx="1787">
                  <c:v>-735.89347000000055</c:v>
                </c:pt>
                <c:pt idx="1788">
                  <c:v>-735.31439</c:v>
                </c:pt>
                <c:pt idx="1789">
                  <c:v>-734.73531000000003</c:v>
                </c:pt>
                <c:pt idx="1790">
                  <c:v>-734.15622999999721</c:v>
                </c:pt>
                <c:pt idx="1791">
                  <c:v>-733.57715999999937</c:v>
                </c:pt>
                <c:pt idx="1792">
                  <c:v>-732.99808000000053</c:v>
                </c:pt>
                <c:pt idx="1793">
                  <c:v>-732.41899999999998</c:v>
                </c:pt>
                <c:pt idx="1794">
                  <c:v>-731.83991999999739</c:v>
                </c:pt>
                <c:pt idx="1795">
                  <c:v>-731.26084000000003</c:v>
                </c:pt>
                <c:pt idx="1796">
                  <c:v>-730.68176000000005</c:v>
                </c:pt>
                <c:pt idx="1797">
                  <c:v>-730.10267999999996</c:v>
                </c:pt>
                <c:pt idx="1798">
                  <c:v>-729.52359999999999</c:v>
                </c:pt>
                <c:pt idx="1799">
                  <c:v>-728.94451999999751</c:v>
                </c:pt>
                <c:pt idx="1800">
                  <c:v>-728.36543999999788</c:v>
                </c:pt>
                <c:pt idx="1801">
                  <c:v>-727.78637000000265</c:v>
                </c:pt>
                <c:pt idx="1802">
                  <c:v>-727.20728999999938</c:v>
                </c:pt>
                <c:pt idx="1803">
                  <c:v>-726.62820999999997</c:v>
                </c:pt>
                <c:pt idx="1804">
                  <c:v>-726.04912999999783</c:v>
                </c:pt>
                <c:pt idx="1805">
                  <c:v>-725.47005000000001</c:v>
                </c:pt>
                <c:pt idx="1806">
                  <c:v>-724.89097000000004</c:v>
                </c:pt>
                <c:pt idx="1807">
                  <c:v>-724.31188999999938</c:v>
                </c:pt>
                <c:pt idx="1808">
                  <c:v>-723.73280999999997</c:v>
                </c:pt>
                <c:pt idx="1809">
                  <c:v>-723.15373000000204</c:v>
                </c:pt>
                <c:pt idx="1810">
                  <c:v>-722.57465999999999</c:v>
                </c:pt>
                <c:pt idx="1811">
                  <c:v>-721.99558000000002</c:v>
                </c:pt>
                <c:pt idx="1812">
                  <c:v>-721.41649999999936</c:v>
                </c:pt>
                <c:pt idx="1813">
                  <c:v>-720.83741999999654</c:v>
                </c:pt>
                <c:pt idx="1814">
                  <c:v>-720.25834000000054</c:v>
                </c:pt>
                <c:pt idx="1815">
                  <c:v>-719.67926</c:v>
                </c:pt>
                <c:pt idx="1816">
                  <c:v>-719.10018000000002</c:v>
                </c:pt>
                <c:pt idx="1817">
                  <c:v>-718.52109999999936</c:v>
                </c:pt>
                <c:pt idx="1818">
                  <c:v>-717.94201999999666</c:v>
                </c:pt>
                <c:pt idx="1819">
                  <c:v>-717.36294999999654</c:v>
                </c:pt>
                <c:pt idx="1820">
                  <c:v>-716.78387000000305</c:v>
                </c:pt>
                <c:pt idx="1821">
                  <c:v>-716.20479000000205</c:v>
                </c:pt>
                <c:pt idx="1822">
                  <c:v>-715.62571000000003</c:v>
                </c:pt>
                <c:pt idx="1823">
                  <c:v>-715.04662999999721</c:v>
                </c:pt>
                <c:pt idx="1824">
                  <c:v>-714.46754999999689</c:v>
                </c:pt>
                <c:pt idx="1825">
                  <c:v>-713.88847000000055</c:v>
                </c:pt>
                <c:pt idx="1826">
                  <c:v>-713.30939000000001</c:v>
                </c:pt>
                <c:pt idx="1827">
                  <c:v>-712.73031000000003</c:v>
                </c:pt>
                <c:pt idx="1828">
                  <c:v>-712.15123999999787</c:v>
                </c:pt>
                <c:pt idx="1829">
                  <c:v>-711.57215999999937</c:v>
                </c:pt>
                <c:pt idx="1830">
                  <c:v>-710.99308000000053</c:v>
                </c:pt>
                <c:pt idx="1831">
                  <c:v>-710.41399999999999</c:v>
                </c:pt>
                <c:pt idx="1832">
                  <c:v>-709.83491999999751</c:v>
                </c:pt>
                <c:pt idx="1833">
                  <c:v>-709.25584000000003</c:v>
                </c:pt>
                <c:pt idx="1834">
                  <c:v>-708.67676000000051</c:v>
                </c:pt>
                <c:pt idx="1835">
                  <c:v>-708.09767999999997</c:v>
                </c:pt>
                <c:pt idx="1836">
                  <c:v>-707.51859999999999</c:v>
                </c:pt>
                <c:pt idx="1837">
                  <c:v>-706.93952999999783</c:v>
                </c:pt>
                <c:pt idx="1838">
                  <c:v>-706.36044999999751</c:v>
                </c:pt>
                <c:pt idx="1839">
                  <c:v>-705.78137000000265</c:v>
                </c:pt>
                <c:pt idx="1840">
                  <c:v>-705.20228999999938</c:v>
                </c:pt>
                <c:pt idx="1841">
                  <c:v>-704.62320999999997</c:v>
                </c:pt>
                <c:pt idx="1842">
                  <c:v>-704.04413</c:v>
                </c:pt>
                <c:pt idx="1843">
                  <c:v>-703.46504999999786</c:v>
                </c:pt>
                <c:pt idx="1844">
                  <c:v>-702.88597000000004</c:v>
                </c:pt>
                <c:pt idx="1845">
                  <c:v>-702.30688999999938</c:v>
                </c:pt>
                <c:pt idx="1846">
                  <c:v>-701.72781999999938</c:v>
                </c:pt>
                <c:pt idx="1847">
                  <c:v>-701.14874000000054</c:v>
                </c:pt>
                <c:pt idx="1848">
                  <c:v>-700.56965999999738</c:v>
                </c:pt>
                <c:pt idx="1849">
                  <c:v>-699.99058000000002</c:v>
                </c:pt>
                <c:pt idx="1850">
                  <c:v>-699.41149999999936</c:v>
                </c:pt>
                <c:pt idx="1851">
                  <c:v>-698.83241999999666</c:v>
                </c:pt>
                <c:pt idx="1852">
                  <c:v>-698.25334000000055</c:v>
                </c:pt>
                <c:pt idx="1853">
                  <c:v>-697.67426</c:v>
                </c:pt>
                <c:pt idx="1854">
                  <c:v>-697.09518000000003</c:v>
                </c:pt>
                <c:pt idx="1855">
                  <c:v>-696.51610999999787</c:v>
                </c:pt>
                <c:pt idx="1856">
                  <c:v>-695.93702999999618</c:v>
                </c:pt>
                <c:pt idx="1857">
                  <c:v>-695.35794999999689</c:v>
                </c:pt>
                <c:pt idx="1858">
                  <c:v>-694.77887000000305</c:v>
                </c:pt>
                <c:pt idx="1859">
                  <c:v>-694.19979000000205</c:v>
                </c:pt>
                <c:pt idx="1860">
                  <c:v>-693.62071000000003</c:v>
                </c:pt>
                <c:pt idx="1861">
                  <c:v>-693.04162999999733</c:v>
                </c:pt>
                <c:pt idx="1862">
                  <c:v>-692.4625499999969</c:v>
                </c:pt>
                <c:pt idx="1863">
                  <c:v>-691.88347000000135</c:v>
                </c:pt>
                <c:pt idx="1864">
                  <c:v>-691.30439999999999</c:v>
                </c:pt>
                <c:pt idx="1865">
                  <c:v>-690.72532000000001</c:v>
                </c:pt>
                <c:pt idx="1866">
                  <c:v>-690.14623999999787</c:v>
                </c:pt>
                <c:pt idx="1867">
                  <c:v>-689.56715999999631</c:v>
                </c:pt>
                <c:pt idx="1868">
                  <c:v>-688.98808000000054</c:v>
                </c:pt>
                <c:pt idx="1869">
                  <c:v>-688.40899999999999</c:v>
                </c:pt>
                <c:pt idx="1870">
                  <c:v>-687.82991999999786</c:v>
                </c:pt>
                <c:pt idx="1871">
                  <c:v>-687.25084000000004</c:v>
                </c:pt>
                <c:pt idx="1872">
                  <c:v>-686.67176000000052</c:v>
                </c:pt>
                <c:pt idx="1873">
                  <c:v>-686.09267999999997</c:v>
                </c:pt>
                <c:pt idx="1874">
                  <c:v>-685.51360999999997</c:v>
                </c:pt>
                <c:pt idx="1875">
                  <c:v>-684.93453</c:v>
                </c:pt>
                <c:pt idx="1876">
                  <c:v>-684.35544999999786</c:v>
                </c:pt>
                <c:pt idx="1877">
                  <c:v>-683.77637000000266</c:v>
                </c:pt>
                <c:pt idx="1878">
                  <c:v>-683.19728999999938</c:v>
                </c:pt>
                <c:pt idx="1879">
                  <c:v>-682.61820999999998</c:v>
                </c:pt>
                <c:pt idx="1880">
                  <c:v>-682.03913</c:v>
                </c:pt>
                <c:pt idx="1881">
                  <c:v>-681.46004999999786</c:v>
                </c:pt>
                <c:pt idx="1882">
                  <c:v>-680.88097000000005</c:v>
                </c:pt>
                <c:pt idx="1883">
                  <c:v>-680.30189999999936</c:v>
                </c:pt>
                <c:pt idx="1884">
                  <c:v>-679.72281999999996</c:v>
                </c:pt>
                <c:pt idx="1885">
                  <c:v>-679.14374000000055</c:v>
                </c:pt>
                <c:pt idx="1886">
                  <c:v>-678.56465999999739</c:v>
                </c:pt>
                <c:pt idx="1887">
                  <c:v>-677.98558000000003</c:v>
                </c:pt>
                <c:pt idx="1888">
                  <c:v>-677.40649999999937</c:v>
                </c:pt>
                <c:pt idx="1889">
                  <c:v>-676.82741999999689</c:v>
                </c:pt>
                <c:pt idx="1890">
                  <c:v>-676.24834000000055</c:v>
                </c:pt>
                <c:pt idx="1891">
                  <c:v>-675.66925999999739</c:v>
                </c:pt>
                <c:pt idx="1892">
                  <c:v>-675.09019000000001</c:v>
                </c:pt>
                <c:pt idx="1893">
                  <c:v>-674.51110999999787</c:v>
                </c:pt>
                <c:pt idx="1894">
                  <c:v>-673.93202999999733</c:v>
                </c:pt>
                <c:pt idx="1895">
                  <c:v>-673.35294999999689</c:v>
                </c:pt>
                <c:pt idx="1896">
                  <c:v>-672.77387000000351</c:v>
                </c:pt>
                <c:pt idx="1897">
                  <c:v>-672.19479000000194</c:v>
                </c:pt>
                <c:pt idx="1898">
                  <c:v>-671.61571000000004</c:v>
                </c:pt>
                <c:pt idx="1899">
                  <c:v>-671.03662999999631</c:v>
                </c:pt>
                <c:pt idx="1900">
                  <c:v>-670.45754999999701</c:v>
                </c:pt>
                <c:pt idx="1901">
                  <c:v>-669.87848000000054</c:v>
                </c:pt>
                <c:pt idx="1902">
                  <c:v>-669.29940000000158</c:v>
                </c:pt>
                <c:pt idx="1903">
                  <c:v>-668.72032000000002</c:v>
                </c:pt>
                <c:pt idx="1904">
                  <c:v>-668.14123999999936</c:v>
                </c:pt>
                <c:pt idx="1905">
                  <c:v>-667.56215999999631</c:v>
                </c:pt>
                <c:pt idx="1906">
                  <c:v>-666.98308000000054</c:v>
                </c:pt>
                <c:pt idx="1907">
                  <c:v>-666.404</c:v>
                </c:pt>
                <c:pt idx="1908">
                  <c:v>-665.82491999999786</c:v>
                </c:pt>
                <c:pt idx="1909">
                  <c:v>-665.24584000000004</c:v>
                </c:pt>
                <c:pt idx="1910">
                  <c:v>-664.66677000000004</c:v>
                </c:pt>
                <c:pt idx="1911">
                  <c:v>-664.08768999999938</c:v>
                </c:pt>
                <c:pt idx="1912">
                  <c:v>-663.50860999999998</c:v>
                </c:pt>
                <c:pt idx="1913">
                  <c:v>-662.92953</c:v>
                </c:pt>
                <c:pt idx="1914">
                  <c:v>-662.35044999999786</c:v>
                </c:pt>
                <c:pt idx="1915">
                  <c:v>-661.77137000000266</c:v>
                </c:pt>
                <c:pt idx="1916">
                  <c:v>-661.19228999999996</c:v>
                </c:pt>
                <c:pt idx="1917">
                  <c:v>-660.61320999999998</c:v>
                </c:pt>
                <c:pt idx="1918">
                  <c:v>-660.03413</c:v>
                </c:pt>
                <c:pt idx="1919">
                  <c:v>-659.45505999999739</c:v>
                </c:pt>
                <c:pt idx="1920">
                  <c:v>-658.87598000000003</c:v>
                </c:pt>
                <c:pt idx="1921">
                  <c:v>-658.29690000000005</c:v>
                </c:pt>
                <c:pt idx="1922">
                  <c:v>-657.71781999999996</c:v>
                </c:pt>
                <c:pt idx="1923">
                  <c:v>-657.13874000000055</c:v>
                </c:pt>
                <c:pt idx="1924">
                  <c:v>-656.55965999999739</c:v>
                </c:pt>
                <c:pt idx="1925">
                  <c:v>-655.98058000000003</c:v>
                </c:pt>
                <c:pt idx="1926">
                  <c:v>-655.40150000000006</c:v>
                </c:pt>
                <c:pt idx="1927">
                  <c:v>-654.82241999999701</c:v>
                </c:pt>
                <c:pt idx="1928">
                  <c:v>-654.24335000000053</c:v>
                </c:pt>
                <c:pt idx="1929">
                  <c:v>-653.66426999999783</c:v>
                </c:pt>
                <c:pt idx="1930">
                  <c:v>-653.08519000000001</c:v>
                </c:pt>
                <c:pt idx="1931">
                  <c:v>-652.50610999999788</c:v>
                </c:pt>
                <c:pt idx="1932">
                  <c:v>-651.92702999999631</c:v>
                </c:pt>
                <c:pt idx="1933">
                  <c:v>-651.34794999999701</c:v>
                </c:pt>
                <c:pt idx="1934">
                  <c:v>-650.76887000000158</c:v>
                </c:pt>
                <c:pt idx="1935">
                  <c:v>-650.18979000000195</c:v>
                </c:pt>
                <c:pt idx="1936">
                  <c:v>-649.61071000000004</c:v>
                </c:pt>
                <c:pt idx="1937">
                  <c:v>-649.03163999999936</c:v>
                </c:pt>
                <c:pt idx="1938">
                  <c:v>-648.45255999999631</c:v>
                </c:pt>
                <c:pt idx="1939">
                  <c:v>-647.87348000000054</c:v>
                </c:pt>
                <c:pt idx="1940">
                  <c:v>-647.29440000000204</c:v>
                </c:pt>
                <c:pt idx="1941">
                  <c:v>-646.71532000000002</c:v>
                </c:pt>
                <c:pt idx="1942">
                  <c:v>-646.13623999999936</c:v>
                </c:pt>
                <c:pt idx="1943">
                  <c:v>-645.55715999999654</c:v>
                </c:pt>
                <c:pt idx="1944">
                  <c:v>-644.97808000000055</c:v>
                </c:pt>
                <c:pt idx="1945">
                  <c:v>-644.399</c:v>
                </c:pt>
                <c:pt idx="1946">
                  <c:v>-643.81991999999786</c:v>
                </c:pt>
                <c:pt idx="1947">
                  <c:v>-643.24085000000002</c:v>
                </c:pt>
                <c:pt idx="1948">
                  <c:v>-642.66177000000005</c:v>
                </c:pt>
                <c:pt idx="1949">
                  <c:v>-642.08268999999996</c:v>
                </c:pt>
                <c:pt idx="1950">
                  <c:v>-641.50360999999998</c:v>
                </c:pt>
                <c:pt idx="1951">
                  <c:v>-640.92453</c:v>
                </c:pt>
                <c:pt idx="1952">
                  <c:v>-640.34544999999787</c:v>
                </c:pt>
                <c:pt idx="1953">
                  <c:v>-639.76637000000005</c:v>
                </c:pt>
                <c:pt idx="1954">
                  <c:v>-639.18728999999996</c:v>
                </c:pt>
                <c:pt idx="1955">
                  <c:v>-638.60820999999999</c:v>
                </c:pt>
                <c:pt idx="1956">
                  <c:v>-638.02913999999998</c:v>
                </c:pt>
                <c:pt idx="1957">
                  <c:v>-637.45005999999739</c:v>
                </c:pt>
                <c:pt idx="1958">
                  <c:v>-636.87098000000003</c:v>
                </c:pt>
                <c:pt idx="1959">
                  <c:v>-636.29190000000051</c:v>
                </c:pt>
                <c:pt idx="1960">
                  <c:v>-635.71281999999997</c:v>
                </c:pt>
                <c:pt idx="1961">
                  <c:v>-635.13374000000135</c:v>
                </c:pt>
                <c:pt idx="1962">
                  <c:v>-634.55465999999751</c:v>
                </c:pt>
                <c:pt idx="1963">
                  <c:v>-633.97558000000004</c:v>
                </c:pt>
                <c:pt idx="1964">
                  <c:v>-633.39649999999938</c:v>
                </c:pt>
                <c:pt idx="1965">
                  <c:v>-632.81742999999631</c:v>
                </c:pt>
                <c:pt idx="1966">
                  <c:v>-632.23835000000054</c:v>
                </c:pt>
                <c:pt idx="1967">
                  <c:v>-631.65926999999783</c:v>
                </c:pt>
                <c:pt idx="1968">
                  <c:v>-631.08019000000002</c:v>
                </c:pt>
                <c:pt idx="1969">
                  <c:v>-630.50110999999936</c:v>
                </c:pt>
                <c:pt idx="1970">
                  <c:v>-629.92202999999631</c:v>
                </c:pt>
                <c:pt idx="1971">
                  <c:v>-629.34294999999736</c:v>
                </c:pt>
                <c:pt idx="1972">
                  <c:v>-628.76387000000204</c:v>
                </c:pt>
                <c:pt idx="1973">
                  <c:v>-628.18479000000275</c:v>
                </c:pt>
                <c:pt idx="1974">
                  <c:v>-627.60572000000002</c:v>
                </c:pt>
                <c:pt idx="1975">
                  <c:v>-627.02663999999936</c:v>
                </c:pt>
                <c:pt idx="1976">
                  <c:v>-626.44755999999654</c:v>
                </c:pt>
                <c:pt idx="1977">
                  <c:v>-625.86847999999998</c:v>
                </c:pt>
                <c:pt idx="1978">
                  <c:v>-625.28940000000205</c:v>
                </c:pt>
                <c:pt idx="1979">
                  <c:v>-624.71032000000002</c:v>
                </c:pt>
                <c:pt idx="1980">
                  <c:v>-624.13123999999937</c:v>
                </c:pt>
                <c:pt idx="1981">
                  <c:v>-623.55215999999666</c:v>
                </c:pt>
                <c:pt idx="1982">
                  <c:v>-622.97308000000055</c:v>
                </c:pt>
                <c:pt idx="1983">
                  <c:v>-622.39400999999998</c:v>
                </c:pt>
                <c:pt idx="1984">
                  <c:v>-621.81493</c:v>
                </c:pt>
                <c:pt idx="1985">
                  <c:v>-621.23585000000003</c:v>
                </c:pt>
                <c:pt idx="1986">
                  <c:v>-620.65677000000005</c:v>
                </c:pt>
                <c:pt idx="1987">
                  <c:v>-620.07768999999996</c:v>
                </c:pt>
                <c:pt idx="1988">
                  <c:v>-619.49860999999999</c:v>
                </c:pt>
                <c:pt idx="1989">
                  <c:v>-618.91953000000001</c:v>
                </c:pt>
                <c:pt idx="1990">
                  <c:v>-618.34044999999787</c:v>
                </c:pt>
                <c:pt idx="1991">
                  <c:v>-617.76137000000051</c:v>
                </c:pt>
                <c:pt idx="1992">
                  <c:v>-617.18230000000005</c:v>
                </c:pt>
                <c:pt idx="1993">
                  <c:v>-616.60321999999996</c:v>
                </c:pt>
                <c:pt idx="1994">
                  <c:v>-616.02413999999999</c:v>
                </c:pt>
                <c:pt idx="1995">
                  <c:v>-615.44505999999751</c:v>
                </c:pt>
                <c:pt idx="1996">
                  <c:v>-614.86597999999788</c:v>
                </c:pt>
                <c:pt idx="1997">
                  <c:v>-614.28690000000051</c:v>
                </c:pt>
                <c:pt idx="1998">
                  <c:v>-613.70781999999997</c:v>
                </c:pt>
                <c:pt idx="1999">
                  <c:v>-613.12874000000159</c:v>
                </c:pt>
                <c:pt idx="2000">
                  <c:v>-612.54965999999786</c:v>
                </c:pt>
                <c:pt idx="2001">
                  <c:v>-611.97059000000002</c:v>
                </c:pt>
                <c:pt idx="2002">
                  <c:v>-611.39150999999936</c:v>
                </c:pt>
                <c:pt idx="2003">
                  <c:v>-610.81242999999631</c:v>
                </c:pt>
                <c:pt idx="2004">
                  <c:v>-610.23335000000054</c:v>
                </c:pt>
                <c:pt idx="2005">
                  <c:v>-609.65427</c:v>
                </c:pt>
                <c:pt idx="2006">
                  <c:v>-609.07519000000002</c:v>
                </c:pt>
                <c:pt idx="2007">
                  <c:v>-608.49610999999936</c:v>
                </c:pt>
                <c:pt idx="2008">
                  <c:v>-607.91702999999723</c:v>
                </c:pt>
                <c:pt idx="2009">
                  <c:v>-607.33794999999736</c:v>
                </c:pt>
                <c:pt idx="2010">
                  <c:v>-606.75888000000054</c:v>
                </c:pt>
                <c:pt idx="2011">
                  <c:v>-606.17980000000205</c:v>
                </c:pt>
                <c:pt idx="2012">
                  <c:v>-605.60072000000002</c:v>
                </c:pt>
                <c:pt idx="2013">
                  <c:v>-605.02163999999937</c:v>
                </c:pt>
                <c:pt idx="2014">
                  <c:v>-604.44255999999666</c:v>
                </c:pt>
                <c:pt idx="2015">
                  <c:v>-603.86347999999998</c:v>
                </c:pt>
                <c:pt idx="2016">
                  <c:v>-603.28440000000205</c:v>
                </c:pt>
                <c:pt idx="2017">
                  <c:v>-602.70532000000003</c:v>
                </c:pt>
                <c:pt idx="2018">
                  <c:v>-602.12623999999937</c:v>
                </c:pt>
                <c:pt idx="2019">
                  <c:v>-601.54716999999721</c:v>
                </c:pt>
                <c:pt idx="2020">
                  <c:v>-600.96808999999996</c:v>
                </c:pt>
                <c:pt idx="2021">
                  <c:v>-600.38900999999998</c:v>
                </c:pt>
                <c:pt idx="2022">
                  <c:v>-599.80993000000001</c:v>
                </c:pt>
                <c:pt idx="2023">
                  <c:v>-599.23085000000003</c:v>
                </c:pt>
                <c:pt idx="2024">
                  <c:v>-598.65177000000051</c:v>
                </c:pt>
                <c:pt idx="2025">
                  <c:v>-598.07268999999997</c:v>
                </c:pt>
                <c:pt idx="2026">
                  <c:v>-597.49360999999999</c:v>
                </c:pt>
                <c:pt idx="2027">
                  <c:v>-596.91453000000001</c:v>
                </c:pt>
                <c:pt idx="2028">
                  <c:v>-596.33544999999788</c:v>
                </c:pt>
                <c:pt idx="2029">
                  <c:v>-595.75638000000004</c:v>
                </c:pt>
                <c:pt idx="2030">
                  <c:v>-595.17729999999938</c:v>
                </c:pt>
                <c:pt idx="2031">
                  <c:v>-594.59821999999997</c:v>
                </c:pt>
                <c:pt idx="2032">
                  <c:v>-594.01913999999999</c:v>
                </c:pt>
                <c:pt idx="2033">
                  <c:v>-593.44005999999786</c:v>
                </c:pt>
                <c:pt idx="2034">
                  <c:v>-592.86097999999936</c:v>
                </c:pt>
                <c:pt idx="2035">
                  <c:v>-592.28190000000052</c:v>
                </c:pt>
                <c:pt idx="2036">
                  <c:v>-591.70281999999997</c:v>
                </c:pt>
                <c:pt idx="2037">
                  <c:v>-591.12374000000204</c:v>
                </c:pt>
                <c:pt idx="2038">
                  <c:v>-590.54467</c:v>
                </c:pt>
                <c:pt idx="2039">
                  <c:v>-589.96558999999786</c:v>
                </c:pt>
                <c:pt idx="2040">
                  <c:v>-589.38650999999936</c:v>
                </c:pt>
                <c:pt idx="2041">
                  <c:v>-588.80742999999723</c:v>
                </c:pt>
                <c:pt idx="2042">
                  <c:v>-588.22835000000055</c:v>
                </c:pt>
                <c:pt idx="2043">
                  <c:v>-587.64927</c:v>
                </c:pt>
                <c:pt idx="2044">
                  <c:v>-587.07019000000003</c:v>
                </c:pt>
                <c:pt idx="2045">
                  <c:v>-586.49110999999937</c:v>
                </c:pt>
                <c:pt idx="2046">
                  <c:v>-585.91202999999734</c:v>
                </c:pt>
                <c:pt idx="2047">
                  <c:v>-585.33295999999666</c:v>
                </c:pt>
                <c:pt idx="2048">
                  <c:v>-584.75388000000055</c:v>
                </c:pt>
                <c:pt idx="2049">
                  <c:v>-584.17480000000205</c:v>
                </c:pt>
                <c:pt idx="2050">
                  <c:v>-583.59572000000003</c:v>
                </c:pt>
                <c:pt idx="2051">
                  <c:v>-583.01663999999937</c:v>
                </c:pt>
                <c:pt idx="2052">
                  <c:v>-582.43755999999689</c:v>
                </c:pt>
                <c:pt idx="2053">
                  <c:v>-581.85847999999999</c:v>
                </c:pt>
                <c:pt idx="2054">
                  <c:v>-581.27940000000206</c:v>
                </c:pt>
                <c:pt idx="2055">
                  <c:v>-580.70032000000003</c:v>
                </c:pt>
                <c:pt idx="2056">
                  <c:v>-580.12124999999787</c:v>
                </c:pt>
                <c:pt idx="2057">
                  <c:v>-579.54217000000006</c:v>
                </c:pt>
                <c:pt idx="2058">
                  <c:v>-578.96308999999997</c:v>
                </c:pt>
                <c:pt idx="2059">
                  <c:v>-578.38400999999999</c:v>
                </c:pt>
                <c:pt idx="2060">
                  <c:v>-577.80493000000001</c:v>
                </c:pt>
                <c:pt idx="2061">
                  <c:v>-577.22585000000004</c:v>
                </c:pt>
                <c:pt idx="2062">
                  <c:v>-576.64676999999938</c:v>
                </c:pt>
                <c:pt idx="2063">
                  <c:v>-576.06768999999736</c:v>
                </c:pt>
                <c:pt idx="2064">
                  <c:v>-575.48860999999999</c:v>
                </c:pt>
                <c:pt idx="2065">
                  <c:v>-574.90953999999999</c:v>
                </c:pt>
                <c:pt idx="2066">
                  <c:v>-574.33045999999786</c:v>
                </c:pt>
                <c:pt idx="2067">
                  <c:v>-573.75138000000004</c:v>
                </c:pt>
                <c:pt idx="2068">
                  <c:v>-573.17230000000052</c:v>
                </c:pt>
                <c:pt idx="2069">
                  <c:v>-572.59321999999997</c:v>
                </c:pt>
                <c:pt idx="2070">
                  <c:v>-572.01414</c:v>
                </c:pt>
                <c:pt idx="2071">
                  <c:v>-571.43505999999786</c:v>
                </c:pt>
                <c:pt idx="2072">
                  <c:v>-570.85597999999936</c:v>
                </c:pt>
                <c:pt idx="2073">
                  <c:v>-570.27690000000052</c:v>
                </c:pt>
                <c:pt idx="2074">
                  <c:v>-569.69783000000052</c:v>
                </c:pt>
                <c:pt idx="2075">
                  <c:v>-569.11875000000055</c:v>
                </c:pt>
                <c:pt idx="2076">
                  <c:v>-568.53967</c:v>
                </c:pt>
                <c:pt idx="2077">
                  <c:v>-567.96058999999786</c:v>
                </c:pt>
                <c:pt idx="2078">
                  <c:v>-567.38150999999937</c:v>
                </c:pt>
                <c:pt idx="2079">
                  <c:v>-566.80242999999734</c:v>
                </c:pt>
                <c:pt idx="2080">
                  <c:v>-566.22335000000055</c:v>
                </c:pt>
                <c:pt idx="2081">
                  <c:v>-565.64427000000001</c:v>
                </c:pt>
                <c:pt idx="2082">
                  <c:v>-565.06518999999787</c:v>
                </c:pt>
                <c:pt idx="2083">
                  <c:v>-564.48611999999787</c:v>
                </c:pt>
                <c:pt idx="2084">
                  <c:v>-563.90703999999937</c:v>
                </c:pt>
                <c:pt idx="2085">
                  <c:v>-563.32795999999689</c:v>
                </c:pt>
                <c:pt idx="2086">
                  <c:v>-562.74888000000055</c:v>
                </c:pt>
                <c:pt idx="2087">
                  <c:v>-562.16980000000001</c:v>
                </c:pt>
                <c:pt idx="2088">
                  <c:v>-561.59072000000003</c:v>
                </c:pt>
                <c:pt idx="2089">
                  <c:v>-561.01164000000006</c:v>
                </c:pt>
                <c:pt idx="2090">
                  <c:v>-560.43255999999701</c:v>
                </c:pt>
                <c:pt idx="2091">
                  <c:v>-559.85347999999999</c:v>
                </c:pt>
                <c:pt idx="2092">
                  <c:v>-559.27441000000135</c:v>
                </c:pt>
                <c:pt idx="2093">
                  <c:v>-558.69533000000195</c:v>
                </c:pt>
                <c:pt idx="2094">
                  <c:v>-558.11624999999788</c:v>
                </c:pt>
                <c:pt idx="2095">
                  <c:v>-557.53716999999631</c:v>
                </c:pt>
                <c:pt idx="2096">
                  <c:v>-556.95808999999997</c:v>
                </c:pt>
                <c:pt idx="2097">
                  <c:v>-556.37900999999999</c:v>
                </c:pt>
                <c:pt idx="2098">
                  <c:v>-555.79993000000184</c:v>
                </c:pt>
                <c:pt idx="2099">
                  <c:v>-555.22085000000004</c:v>
                </c:pt>
                <c:pt idx="2100">
                  <c:v>-554.64177000000052</c:v>
                </c:pt>
                <c:pt idx="2101">
                  <c:v>-554.06268999999736</c:v>
                </c:pt>
                <c:pt idx="2102">
                  <c:v>-553.48361999999997</c:v>
                </c:pt>
                <c:pt idx="2103">
                  <c:v>-552.90454</c:v>
                </c:pt>
                <c:pt idx="2104">
                  <c:v>-552.32545999999786</c:v>
                </c:pt>
                <c:pt idx="2105">
                  <c:v>-551.74638000000004</c:v>
                </c:pt>
                <c:pt idx="2106">
                  <c:v>-551.16729999999723</c:v>
                </c:pt>
                <c:pt idx="2107">
                  <c:v>-550.58821999999998</c:v>
                </c:pt>
                <c:pt idx="2108">
                  <c:v>-550.00914</c:v>
                </c:pt>
                <c:pt idx="2109">
                  <c:v>-549.43005999999787</c:v>
                </c:pt>
                <c:pt idx="2110">
                  <c:v>-548.85097999999937</c:v>
                </c:pt>
                <c:pt idx="2111">
                  <c:v>-548.27191000000005</c:v>
                </c:pt>
                <c:pt idx="2112">
                  <c:v>-547.69283000000053</c:v>
                </c:pt>
                <c:pt idx="2113">
                  <c:v>-547.11375000000055</c:v>
                </c:pt>
                <c:pt idx="2114">
                  <c:v>-546.53467000000001</c:v>
                </c:pt>
                <c:pt idx="2115">
                  <c:v>-545.95558999999787</c:v>
                </c:pt>
                <c:pt idx="2116">
                  <c:v>-545.37650999999937</c:v>
                </c:pt>
                <c:pt idx="2117">
                  <c:v>-544.79743000000053</c:v>
                </c:pt>
                <c:pt idx="2118">
                  <c:v>-544.21835000000135</c:v>
                </c:pt>
                <c:pt idx="2119">
                  <c:v>-543.63927000000001</c:v>
                </c:pt>
                <c:pt idx="2120">
                  <c:v>-543.06019999999739</c:v>
                </c:pt>
                <c:pt idx="2121">
                  <c:v>-542.48111999999787</c:v>
                </c:pt>
                <c:pt idx="2122">
                  <c:v>-541.90204000000006</c:v>
                </c:pt>
                <c:pt idx="2123">
                  <c:v>-541.32295999999701</c:v>
                </c:pt>
                <c:pt idx="2124">
                  <c:v>-540.74388000000135</c:v>
                </c:pt>
                <c:pt idx="2125">
                  <c:v>-540.16480000000001</c:v>
                </c:pt>
                <c:pt idx="2126">
                  <c:v>-539.58572000000004</c:v>
                </c:pt>
                <c:pt idx="2127">
                  <c:v>-539.00663999999938</c:v>
                </c:pt>
                <c:pt idx="2128">
                  <c:v>-538.42755999999736</c:v>
                </c:pt>
                <c:pt idx="2129">
                  <c:v>-537.84848999999997</c:v>
                </c:pt>
                <c:pt idx="2130">
                  <c:v>-537.26940999999999</c:v>
                </c:pt>
                <c:pt idx="2131">
                  <c:v>-536.69033000000184</c:v>
                </c:pt>
                <c:pt idx="2132">
                  <c:v>-536.11124999999936</c:v>
                </c:pt>
                <c:pt idx="2133">
                  <c:v>-535.53216999999722</c:v>
                </c:pt>
                <c:pt idx="2134">
                  <c:v>-534.95308999999997</c:v>
                </c:pt>
                <c:pt idx="2135">
                  <c:v>-534.37401</c:v>
                </c:pt>
                <c:pt idx="2136">
                  <c:v>-533.79493000000275</c:v>
                </c:pt>
                <c:pt idx="2137">
                  <c:v>-533.21585000000005</c:v>
                </c:pt>
                <c:pt idx="2138">
                  <c:v>-532.63678000000004</c:v>
                </c:pt>
                <c:pt idx="2139">
                  <c:v>-532.05769999999723</c:v>
                </c:pt>
                <c:pt idx="2140">
                  <c:v>-531.47861999999998</c:v>
                </c:pt>
                <c:pt idx="2141">
                  <c:v>-530.89954</c:v>
                </c:pt>
                <c:pt idx="2142">
                  <c:v>-530.32045999999787</c:v>
                </c:pt>
                <c:pt idx="2143">
                  <c:v>-529.74138000000005</c:v>
                </c:pt>
                <c:pt idx="2144">
                  <c:v>-529.16229999999734</c:v>
                </c:pt>
                <c:pt idx="2145">
                  <c:v>-528.58321999999998</c:v>
                </c:pt>
                <c:pt idx="2146">
                  <c:v>-528.00414000000001</c:v>
                </c:pt>
                <c:pt idx="2147">
                  <c:v>-527.42507000000001</c:v>
                </c:pt>
                <c:pt idx="2148">
                  <c:v>-526.84598999999787</c:v>
                </c:pt>
                <c:pt idx="2149">
                  <c:v>-526.26690999999937</c:v>
                </c:pt>
                <c:pt idx="2150">
                  <c:v>-525.68783000000053</c:v>
                </c:pt>
                <c:pt idx="2151">
                  <c:v>-525.10875000000055</c:v>
                </c:pt>
                <c:pt idx="2152">
                  <c:v>-524.52967000000001</c:v>
                </c:pt>
                <c:pt idx="2153">
                  <c:v>-523.95058999999787</c:v>
                </c:pt>
                <c:pt idx="2154">
                  <c:v>-523.37150999999938</c:v>
                </c:pt>
                <c:pt idx="2155">
                  <c:v>-522.79243000000054</c:v>
                </c:pt>
                <c:pt idx="2156">
                  <c:v>-522.21336000000053</c:v>
                </c:pt>
                <c:pt idx="2157">
                  <c:v>-521.63427999999999</c:v>
                </c:pt>
                <c:pt idx="2158">
                  <c:v>-521.05519999999751</c:v>
                </c:pt>
                <c:pt idx="2159">
                  <c:v>-520.47611999999936</c:v>
                </c:pt>
                <c:pt idx="2160">
                  <c:v>-519.89703999999938</c:v>
                </c:pt>
                <c:pt idx="2161">
                  <c:v>-519.31795999999736</c:v>
                </c:pt>
                <c:pt idx="2162">
                  <c:v>-518.73888000000159</c:v>
                </c:pt>
                <c:pt idx="2163">
                  <c:v>-518.15980000000002</c:v>
                </c:pt>
                <c:pt idx="2164">
                  <c:v>-517.58072000000004</c:v>
                </c:pt>
                <c:pt idx="2165">
                  <c:v>-517.00164999999936</c:v>
                </c:pt>
                <c:pt idx="2166">
                  <c:v>-516.42256999999722</c:v>
                </c:pt>
                <c:pt idx="2167">
                  <c:v>-515.84348999999997</c:v>
                </c:pt>
                <c:pt idx="2168">
                  <c:v>-515.26441</c:v>
                </c:pt>
                <c:pt idx="2169">
                  <c:v>-514.68533000000275</c:v>
                </c:pt>
                <c:pt idx="2170">
                  <c:v>-514.10624999999936</c:v>
                </c:pt>
                <c:pt idx="2171">
                  <c:v>-513.52716999999734</c:v>
                </c:pt>
                <c:pt idx="2172">
                  <c:v>-512.94808999999998</c:v>
                </c:pt>
                <c:pt idx="2173">
                  <c:v>-512.36900999999739</c:v>
                </c:pt>
                <c:pt idx="2174">
                  <c:v>-511.78992999999917</c:v>
                </c:pt>
                <c:pt idx="2175">
                  <c:v>-511.21086000000031</c:v>
                </c:pt>
                <c:pt idx="2176">
                  <c:v>-510.63177999999891</c:v>
                </c:pt>
                <c:pt idx="2177">
                  <c:v>-510.05270000000002</c:v>
                </c:pt>
                <c:pt idx="2178">
                  <c:v>-509.47361999999862</c:v>
                </c:pt>
                <c:pt idx="2179">
                  <c:v>-508.89454000000001</c:v>
                </c:pt>
                <c:pt idx="2180">
                  <c:v>-508.31546000000031</c:v>
                </c:pt>
                <c:pt idx="2181">
                  <c:v>-507.73637999999738</c:v>
                </c:pt>
                <c:pt idx="2182">
                  <c:v>-507.15730000000002</c:v>
                </c:pt>
                <c:pt idx="2183">
                  <c:v>-506.57821999999891</c:v>
                </c:pt>
                <c:pt idx="2184">
                  <c:v>-505.99914999999822</c:v>
                </c:pt>
                <c:pt idx="2185">
                  <c:v>-505.42006999999887</c:v>
                </c:pt>
                <c:pt idx="2186">
                  <c:v>-504.84099000000032</c:v>
                </c:pt>
                <c:pt idx="2187">
                  <c:v>-504.26190999999852</c:v>
                </c:pt>
                <c:pt idx="2188">
                  <c:v>-503.68283000000002</c:v>
                </c:pt>
                <c:pt idx="2189">
                  <c:v>-503.10374999999999</c:v>
                </c:pt>
                <c:pt idx="2190">
                  <c:v>-502.52467000000001</c:v>
                </c:pt>
                <c:pt idx="2191">
                  <c:v>-501.94558999999941</c:v>
                </c:pt>
                <c:pt idx="2192">
                  <c:v>-501.36650999999881</c:v>
                </c:pt>
                <c:pt idx="2193">
                  <c:v>-500.78744</c:v>
                </c:pt>
                <c:pt idx="2194">
                  <c:v>-500.20835999999861</c:v>
                </c:pt>
                <c:pt idx="2195">
                  <c:v>-499.62928000000062</c:v>
                </c:pt>
                <c:pt idx="2196">
                  <c:v>-499.05020000000002</c:v>
                </c:pt>
                <c:pt idx="2197">
                  <c:v>-498.47111999999731</c:v>
                </c:pt>
                <c:pt idx="2198">
                  <c:v>-497.89204000000001</c:v>
                </c:pt>
                <c:pt idx="2199">
                  <c:v>-497.31296000000032</c:v>
                </c:pt>
                <c:pt idx="2200">
                  <c:v>-496.73388</c:v>
                </c:pt>
                <c:pt idx="2201">
                  <c:v>-496.15480000000099</c:v>
                </c:pt>
                <c:pt idx="2202">
                  <c:v>-495.57572999999923</c:v>
                </c:pt>
                <c:pt idx="2203">
                  <c:v>-494.99664999999851</c:v>
                </c:pt>
                <c:pt idx="2204">
                  <c:v>-494.41756999999888</c:v>
                </c:pt>
                <c:pt idx="2205">
                  <c:v>-493.83848999999941</c:v>
                </c:pt>
                <c:pt idx="2206">
                  <c:v>-493.25941</c:v>
                </c:pt>
                <c:pt idx="2207">
                  <c:v>-492.68032999999917</c:v>
                </c:pt>
                <c:pt idx="2208">
                  <c:v>-492.10124999999999</c:v>
                </c:pt>
                <c:pt idx="2209">
                  <c:v>-491.52216999999911</c:v>
                </c:pt>
                <c:pt idx="2210">
                  <c:v>-490.94308999999959</c:v>
                </c:pt>
                <c:pt idx="2211">
                  <c:v>-490.36402000000032</c:v>
                </c:pt>
                <c:pt idx="2212">
                  <c:v>-489.78494000000001</c:v>
                </c:pt>
                <c:pt idx="2213">
                  <c:v>-489.20586000000031</c:v>
                </c:pt>
                <c:pt idx="2214">
                  <c:v>-488.62678</c:v>
                </c:pt>
                <c:pt idx="2215">
                  <c:v>-488.04770000000002</c:v>
                </c:pt>
                <c:pt idx="2216">
                  <c:v>-487.46861999999891</c:v>
                </c:pt>
                <c:pt idx="2217">
                  <c:v>-486.88954000000001</c:v>
                </c:pt>
                <c:pt idx="2218">
                  <c:v>-486.31046000000032</c:v>
                </c:pt>
                <c:pt idx="2219">
                  <c:v>-485.73137999999761</c:v>
                </c:pt>
                <c:pt idx="2220">
                  <c:v>-485.15231</c:v>
                </c:pt>
                <c:pt idx="2221">
                  <c:v>-484.57322999999923</c:v>
                </c:pt>
                <c:pt idx="2222">
                  <c:v>-483.99414999999851</c:v>
                </c:pt>
                <c:pt idx="2223">
                  <c:v>-483.41506999999888</c:v>
                </c:pt>
                <c:pt idx="2224">
                  <c:v>-482.83598999999941</c:v>
                </c:pt>
                <c:pt idx="2225">
                  <c:v>-482.25690999999881</c:v>
                </c:pt>
                <c:pt idx="2226">
                  <c:v>-481.67783000000031</c:v>
                </c:pt>
                <c:pt idx="2227">
                  <c:v>-481.09874999999852</c:v>
                </c:pt>
                <c:pt idx="2228">
                  <c:v>-480.51967000000002</c:v>
                </c:pt>
                <c:pt idx="2229">
                  <c:v>-479.94060000000002</c:v>
                </c:pt>
                <c:pt idx="2230">
                  <c:v>-479.36151999999862</c:v>
                </c:pt>
                <c:pt idx="2231">
                  <c:v>-478.78244000000001</c:v>
                </c:pt>
                <c:pt idx="2232">
                  <c:v>-478.20335999999861</c:v>
                </c:pt>
                <c:pt idx="2233">
                  <c:v>-477.62428000000068</c:v>
                </c:pt>
                <c:pt idx="2234">
                  <c:v>-477.04520000000002</c:v>
                </c:pt>
                <c:pt idx="2235">
                  <c:v>-476.46611999999732</c:v>
                </c:pt>
                <c:pt idx="2236">
                  <c:v>-475.88704000000001</c:v>
                </c:pt>
                <c:pt idx="2237">
                  <c:v>-475.30796000000032</c:v>
                </c:pt>
                <c:pt idx="2238">
                  <c:v>-474.72888999999941</c:v>
                </c:pt>
                <c:pt idx="2239">
                  <c:v>-474.14981000000068</c:v>
                </c:pt>
                <c:pt idx="2240">
                  <c:v>-473.57072999999917</c:v>
                </c:pt>
                <c:pt idx="2241">
                  <c:v>-472.99164999999851</c:v>
                </c:pt>
                <c:pt idx="2242">
                  <c:v>-472.41256999999911</c:v>
                </c:pt>
                <c:pt idx="2243">
                  <c:v>-471.83348999999959</c:v>
                </c:pt>
                <c:pt idx="2244">
                  <c:v>-471.25441000000001</c:v>
                </c:pt>
                <c:pt idx="2245">
                  <c:v>-470.67532999999918</c:v>
                </c:pt>
                <c:pt idx="2246">
                  <c:v>-470.09624999999852</c:v>
                </c:pt>
                <c:pt idx="2247">
                  <c:v>-469.51716999999923</c:v>
                </c:pt>
                <c:pt idx="2248">
                  <c:v>-468.93809999999792</c:v>
                </c:pt>
                <c:pt idx="2249">
                  <c:v>-468.35902000000061</c:v>
                </c:pt>
                <c:pt idx="2250">
                  <c:v>-467.77994000000001</c:v>
                </c:pt>
                <c:pt idx="2251">
                  <c:v>-467.20086000000032</c:v>
                </c:pt>
                <c:pt idx="2252">
                  <c:v>-466.62178</c:v>
                </c:pt>
                <c:pt idx="2253">
                  <c:v>-466.04270000000002</c:v>
                </c:pt>
                <c:pt idx="2254">
                  <c:v>-465.46361999999891</c:v>
                </c:pt>
                <c:pt idx="2255">
                  <c:v>-464.88454000000002</c:v>
                </c:pt>
                <c:pt idx="2256">
                  <c:v>-464.30546000000032</c:v>
                </c:pt>
                <c:pt idx="2257">
                  <c:v>-463.72638999999822</c:v>
                </c:pt>
                <c:pt idx="2258">
                  <c:v>-463.14731</c:v>
                </c:pt>
                <c:pt idx="2259">
                  <c:v>-462.56822999999918</c:v>
                </c:pt>
                <c:pt idx="2260">
                  <c:v>-461.98914999999852</c:v>
                </c:pt>
                <c:pt idx="2261">
                  <c:v>-461.41006999999922</c:v>
                </c:pt>
                <c:pt idx="2262">
                  <c:v>-460.83098999999999</c:v>
                </c:pt>
                <c:pt idx="2263">
                  <c:v>-460.25190999999887</c:v>
                </c:pt>
                <c:pt idx="2264">
                  <c:v>-459.67283000000032</c:v>
                </c:pt>
                <c:pt idx="2265">
                  <c:v>-459.09374999999852</c:v>
                </c:pt>
                <c:pt idx="2266">
                  <c:v>-458.51468000000068</c:v>
                </c:pt>
                <c:pt idx="2267">
                  <c:v>-457.93559999999832</c:v>
                </c:pt>
                <c:pt idx="2268">
                  <c:v>-457.35651999999891</c:v>
                </c:pt>
                <c:pt idx="2269">
                  <c:v>-456.77744000000001</c:v>
                </c:pt>
                <c:pt idx="2270">
                  <c:v>-456.19835999999862</c:v>
                </c:pt>
                <c:pt idx="2271">
                  <c:v>-455.6192800000008</c:v>
                </c:pt>
                <c:pt idx="2272">
                  <c:v>-455.04020000000031</c:v>
                </c:pt>
                <c:pt idx="2273">
                  <c:v>-454.46111999999738</c:v>
                </c:pt>
                <c:pt idx="2274">
                  <c:v>-453.88204000000002</c:v>
                </c:pt>
                <c:pt idx="2275">
                  <c:v>-453.30297000000002</c:v>
                </c:pt>
                <c:pt idx="2276">
                  <c:v>-452.72388999999959</c:v>
                </c:pt>
                <c:pt idx="2277">
                  <c:v>-452.1448100000008</c:v>
                </c:pt>
                <c:pt idx="2278">
                  <c:v>-451.56572999999918</c:v>
                </c:pt>
                <c:pt idx="2279">
                  <c:v>-450.98664999999852</c:v>
                </c:pt>
                <c:pt idx="2280">
                  <c:v>-450.40756999999923</c:v>
                </c:pt>
                <c:pt idx="2281">
                  <c:v>-449.82848999999999</c:v>
                </c:pt>
                <c:pt idx="2282">
                  <c:v>-449.24941000000001</c:v>
                </c:pt>
                <c:pt idx="2283">
                  <c:v>-448.67032999999941</c:v>
                </c:pt>
                <c:pt idx="2284">
                  <c:v>-448.09125999999861</c:v>
                </c:pt>
                <c:pt idx="2285">
                  <c:v>-447.51218</c:v>
                </c:pt>
                <c:pt idx="2286">
                  <c:v>-446.93309999999792</c:v>
                </c:pt>
                <c:pt idx="2287">
                  <c:v>-446.35402000000062</c:v>
                </c:pt>
                <c:pt idx="2288">
                  <c:v>-445.77494000000002</c:v>
                </c:pt>
                <c:pt idx="2289">
                  <c:v>-445.19586000000032</c:v>
                </c:pt>
                <c:pt idx="2290">
                  <c:v>-444.61678000000001</c:v>
                </c:pt>
                <c:pt idx="2291">
                  <c:v>-444.03769999999918</c:v>
                </c:pt>
                <c:pt idx="2292">
                  <c:v>-443.45862</c:v>
                </c:pt>
                <c:pt idx="2293">
                  <c:v>-442.87954999999999</c:v>
                </c:pt>
                <c:pt idx="2294">
                  <c:v>-442.30047000000002</c:v>
                </c:pt>
                <c:pt idx="2295">
                  <c:v>-441.72138999999822</c:v>
                </c:pt>
                <c:pt idx="2296">
                  <c:v>-441.14231000000001</c:v>
                </c:pt>
                <c:pt idx="2297">
                  <c:v>-440.56322999999918</c:v>
                </c:pt>
                <c:pt idx="2298">
                  <c:v>-439.98414999999852</c:v>
                </c:pt>
                <c:pt idx="2299">
                  <c:v>-439.40506999999923</c:v>
                </c:pt>
                <c:pt idx="2300">
                  <c:v>-438.82598999999999</c:v>
                </c:pt>
                <c:pt idx="2301">
                  <c:v>-438.24690999999888</c:v>
                </c:pt>
                <c:pt idx="2302">
                  <c:v>-437.66784000000098</c:v>
                </c:pt>
                <c:pt idx="2303">
                  <c:v>-437.08875999999862</c:v>
                </c:pt>
                <c:pt idx="2304">
                  <c:v>-436.5096800000008</c:v>
                </c:pt>
                <c:pt idx="2305">
                  <c:v>-435.93059999999861</c:v>
                </c:pt>
                <c:pt idx="2306">
                  <c:v>-435.35151999999891</c:v>
                </c:pt>
                <c:pt idx="2307">
                  <c:v>-434.77244000000002</c:v>
                </c:pt>
                <c:pt idx="2308">
                  <c:v>-434.19335999999862</c:v>
                </c:pt>
                <c:pt idx="2309">
                  <c:v>-433.6142800000008</c:v>
                </c:pt>
                <c:pt idx="2310">
                  <c:v>-433.03519999999861</c:v>
                </c:pt>
                <c:pt idx="2311">
                  <c:v>-432.45612999999821</c:v>
                </c:pt>
                <c:pt idx="2312">
                  <c:v>-431.87705</c:v>
                </c:pt>
                <c:pt idx="2313">
                  <c:v>-431.29796999999922</c:v>
                </c:pt>
                <c:pt idx="2314">
                  <c:v>-430.71888999999999</c:v>
                </c:pt>
                <c:pt idx="2315">
                  <c:v>-430.13981000000001</c:v>
                </c:pt>
                <c:pt idx="2316">
                  <c:v>-429.56072999999941</c:v>
                </c:pt>
                <c:pt idx="2317">
                  <c:v>-428.98164999999852</c:v>
                </c:pt>
                <c:pt idx="2318">
                  <c:v>-428.40256999999917</c:v>
                </c:pt>
                <c:pt idx="2319">
                  <c:v>-427.82348999999999</c:v>
                </c:pt>
                <c:pt idx="2320">
                  <c:v>-427.24442000000062</c:v>
                </c:pt>
                <c:pt idx="2321">
                  <c:v>-426.66534000000001</c:v>
                </c:pt>
                <c:pt idx="2322">
                  <c:v>-426.08625999999862</c:v>
                </c:pt>
                <c:pt idx="2323">
                  <c:v>-425.50718000000001</c:v>
                </c:pt>
                <c:pt idx="2324">
                  <c:v>-424.92809999999821</c:v>
                </c:pt>
                <c:pt idx="2325">
                  <c:v>-424.34902000000062</c:v>
                </c:pt>
                <c:pt idx="2326">
                  <c:v>-423.76994000000002</c:v>
                </c:pt>
                <c:pt idx="2327">
                  <c:v>-423.19086000000061</c:v>
                </c:pt>
                <c:pt idx="2328">
                  <c:v>-422.61178000000001</c:v>
                </c:pt>
                <c:pt idx="2329">
                  <c:v>-422.03269999999918</c:v>
                </c:pt>
                <c:pt idx="2330">
                  <c:v>-421.45362999999918</c:v>
                </c:pt>
                <c:pt idx="2331">
                  <c:v>-420.87455</c:v>
                </c:pt>
                <c:pt idx="2332">
                  <c:v>-420.29546999999923</c:v>
                </c:pt>
                <c:pt idx="2333">
                  <c:v>-419.71638999999851</c:v>
                </c:pt>
                <c:pt idx="2334">
                  <c:v>-419.13730999999888</c:v>
                </c:pt>
                <c:pt idx="2335">
                  <c:v>-418.55822999999941</c:v>
                </c:pt>
                <c:pt idx="2336">
                  <c:v>-417.97914999999853</c:v>
                </c:pt>
                <c:pt idx="2337">
                  <c:v>-417.40006999999918</c:v>
                </c:pt>
                <c:pt idx="2338">
                  <c:v>-416.82098999999999</c:v>
                </c:pt>
                <c:pt idx="2339">
                  <c:v>-416.24191999999891</c:v>
                </c:pt>
                <c:pt idx="2340">
                  <c:v>-415.66284000000098</c:v>
                </c:pt>
                <c:pt idx="2341">
                  <c:v>-415.08375999999862</c:v>
                </c:pt>
                <c:pt idx="2342">
                  <c:v>-414.5046800000008</c:v>
                </c:pt>
                <c:pt idx="2343">
                  <c:v>-413.92559999999861</c:v>
                </c:pt>
                <c:pt idx="2344">
                  <c:v>-413.34652</c:v>
                </c:pt>
                <c:pt idx="2345">
                  <c:v>-412.76744000000002</c:v>
                </c:pt>
                <c:pt idx="2346">
                  <c:v>-412.18835999999891</c:v>
                </c:pt>
                <c:pt idx="2347">
                  <c:v>-411.60928000000098</c:v>
                </c:pt>
                <c:pt idx="2348">
                  <c:v>-411.03020999999887</c:v>
                </c:pt>
                <c:pt idx="2349">
                  <c:v>-410.45112999999822</c:v>
                </c:pt>
                <c:pt idx="2350">
                  <c:v>-409.87205</c:v>
                </c:pt>
                <c:pt idx="2351">
                  <c:v>-409.29296999999917</c:v>
                </c:pt>
                <c:pt idx="2352">
                  <c:v>-408.71388999999999</c:v>
                </c:pt>
                <c:pt idx="2353">
                  <c:v>-408.13481000000002</c:v>
                </c:pt>
                <c:pt idx="2354">
                  <c:v>-407.55572999999941</c:v>
                </c:pt>
                <c:pt idx="2355">
                  <c:v>-406.97664999999881</c:v>
                </c:pt>
                <c:pt idx="2356">
                  <c:v>-406.39756999999918</c:v>
                </c:pt>
                <c:pt idx="2357">
                  <c:v>-405.81849999999918</c:v>
                </c:pt>
                <c:pt idx="2358">
                  <c:v>-405.23942</c:v>
                </c:pt>
                <c:pt idx="2359">
                  <c:v>-404.66034000000002</c:v>
                </c:pt>
                <c:pt idx="2360">
                  <c:v>-404.08125999999862</c:v>
                </c:pt>
                <c:pt idx="2361">
                  <c:v>-403.50218000000001</c:v>
                </c:pt>
                <c:pt idx="2362">
                  <c:v>-402.92309999999821</c:v>
                </c:pt>
                <c:pt idx="2363">
                  <c:v>-402.34402000000068</c:v>
                </c:pt>
                <c:pt idx="2364">
                  <c:v>-401.76494000000002</c:v>
                </c:pt>
                <c:pt idx="2365">
                  <c:v>-401.18586000000062</c:v>
                </c:pt>
                <c:pt idx="2366">
                  <c:v>-400.60678999999999</c:v>
                </c:pt>
                <c:pt idx="2367">
                  <c:v>-400.02770999999888</c:v>
                </c:pt>
                <c:pt idx="2368">
                  <c:v>-399.44862999999941</c:v>
                </c:pt>
                <c:pt idx="2369">
                  <c:v>-398.86955</c:v>
                </c:pt>
                <c:pt idx="2370">
                  <c:v>-398.29046999999917</c:v>
                </c:pt>
                <c:pt idx="2371">
                  <c:v>-397.71138999999852</c:v>
                </c:pt>
                <c:pt idx="2372">
                  <c:v>-397.13230999999911</c:v>
                </c:pt>
                <c:pt idx="2373">
                  <c:v>-396.55322999999999</c:v>
                </c:pt>
                <c:pt idx="2374">
                  <c:v>-395.97414999999887</c:v>
                </c:pt>
                <c:pt idx="2375">
                  <c:v>-395.39508000000001</c:v>
                </c:pt>
                <c:pt idx="2376">
                  <c:v>-394.81599999999918</c:v>
                </c:pt>
                <c:pt idx="2377">
                  <c:v>-394.23691999999738</c:v>
                </c:pt>
                <c:pt idx="2378">
                  <c:v>-393.65784000000099</c:v>
                </c:pt>
                <c:pt idx="2379">
                  <c:v>-393.07875999999891</c:v>
                </c:pt>
                <c:pt idx="2380">
                  <c:v>-392.49968000000001</c:v>
                </c:pt>
                <c:pt idx="2381">
                  <c:v>-391.92059999999861</c:v>
                </c:pt>
                <c:pt idx="2382">
                  <c:v>-391.34152</c:v>
                </c:pt>
                <c:pt idx="2383">
                  <c:v>-390.76244000000031</c:v>
                </c:pt>
                <c:pt idx="2384">
                  <c:v>-390.18336999999917</c:v>
                </c:pt>
                <c:pt idx="2385">
                  <c:v>-389.60429000000062</c:v>
                </c:pt>
                <c:pt idx="2386">
                  <c:v>-389.02520999999888</c:v>
                </c:pt>
                <c:pt idx="2387">
                  <c:v>-388.44612999999822</c:v>
                </c:pt>
                <c:pt idx="2388">
                  <c:v>-387.86705000000001</c:v>
                </c:pt>
                <c:pt idx="2389">
                  <c:v>-387.28796999999918</c:v>
                </c:pt>
                <c:pt idx="2390">
                  <c:v>-386.70889</c:v>
                </c:pt>
                <c:pt idx="2391">
                  <c:v>-386.12981000000002</c:v>
                </c:pt>
                <c:pt idx="2392">
                  <c:v>-385.55072999999999</c:v>
                </c:pt>
                <c:pt idx="2393">
                  <c:v>-384.97165999999862</c:v>
                </c:pt>
                <c:pt idx="2394">
                  <c:v>-384.39258000000001</c:v>
                </c:pt>
                <c:pt idx="2395">
                  <c:v>-383.81349999999918</c:v>
                </c:pt>
                <c:pt idx="2396">
                  <c:v>-383.23442</c:v>
                </c:pt>
                <c:pt idx="2397">
                  <c:v>-382.65534000000002</c:v>
                </c:pt>
                <c:pt idx="2398">
                  <c:v>-382.07625999999891</c:v>
                </c:pt>
                <c:pt idx="2399">
                  <c:v>-381.49717999999831</c:v>
                </c:pt>
                <c:pt idx="2400">
                  <c:v>-380.91809999999822</c:v>
                </c:pt>
                <c:pt idx="2401">
                  <c:v>-380.33902</c:v>
                </c:pt>
                <c:pt idx="2402">
                  <c:v>-379.75994000000031</c:v>
                </c:pt>
                <c:pt idx="2403">
                  <c:v>-379.18087000000031</c:v>
                </c:pt>
                <c:pt idx="2404">
                  <c:v>-378.60178999999999</c:v>
                </c:pt>
                <c:pt idx="2405">
                  <c:v>-378.02270999999911</c:v>
                </c:pt>
                <c:pt idx="2406">
                  <c:v>-377.44362999999959</c:v>
                </c:pt>
                <c:pt idx="2407">
                  <c:v>-376.86455000000001</c:v>
                </c:pt>
                <c:pt idx="2408">
                  <c:v>-376.28546999999918</c:v>
                </c:pt>
                <c:pt idx="2409">
                  <c:v>-375.70638999999852</c:v>
                </c:pt>
                <c:pt idx="2410">
                  <c:v>-375.12730999999923</c:v>
                </c:pt>
                <c:pt idx="2411">
                  <c:v>-374.54822999999999</c:v>
                </c:pt>
                <c:pt idx="2412">
                  <c:v>-373.96915999999891</c:v>
                </c:pt>
                <c:pt idx="2413">
                  <c:v>-373.39008000000001</c:v>
                </c:pt>
                <c:pt idx="2414">
                  <c:v>-372.81099999999941</c:v>
                </c:pt>
                <c:pt idx="2415">
                  <c:v>-372.23191999999761</c:v>
                </c:pt>
                <c:pt idx="2416">
                  <c:v>-371.65284000000099</c:v>
                </c:pt>
                <c:pt idx="2417">
                  <c:v>-371.07375999999891</c:v>
                </c:pt>
                <c:pt idx="2418">
                  <c:v>-370.49468000000002</c:v>
                </c:pt>
                <c:pt idx="2419">
                  <c:v>-369.91559999999862</c:v>
                </c:pt>
                <c:pt idx="2420">
                  <c:v>-369.3365199999983</c:v>
                </c:pt>
                <c:pt idx="2421">
                  <c:v>-368.75745000000001</c:v>
                </c:pt>
                <c:pt idx="2422">
                  <c:v>-368.17836999999918</c:v>
                </c:pt>
                <c:pt idx="2423">
                  <c:v>-367.59929</c:v>
                </c:pt>
                <c:pt idx="2424">
                  <c:v>-367.02020999999922</c:v>
                </c:pt>
                <c:pt idx="2425">
                  <c:v>-366.44112999999851</c:v>
                </c:pt>
                <c:pt idx="2426">
                  <c:v>-365.86205000000001</c:v>
                </c:pt>
                <c:pt idx="2427">
                  <c:v>-365.28296999999941</c:v>
                </c:pt>
                <c:pt idx="2428">
                  <c:v>-364.70389</c:v>
                </c:pt>
                <c:pt idx="2429">
                  <c:v>-364.12481000000002</c:v>
                </c:pt>
                <c:pt idx="2430">
                  <c:v>-363.54574000000002</c:v>
                </c:pt>
                <c:pt idx="2431">
                  <c:v>-362.96665999999891</c:v>
                </c:pt>
                <c:pt idx="2432">
                  <c:v>-362.38758000000001</c:v>
                </c:pt>
                <c:pt idx="2433">
                  <c:v>-361.80849999999941</c:v>
                </c:pt>
                <c:pt idx="2434">
                  <c:v>-361.22942</c:v>
                </c:pt>
                <c:pt idx="2435">
                  <c:v>-360.65034000000031</c:v>
                </c:pt>
                <c:pt idx="2436">
                  <c:v>-360.07126</c:v>
                </c:pt>
                <c:pt idx="2437">
                  <c:v>-359.49217999999831</c:v>
                </c:pt>
                <c:pt idx="2438">
                  <c:v>-358.91309999999822</c:v>
                </c:pt>
                <c:pt idx="2439">
                  <c:v>-358.33402999999959</c:v>
                </c:pt>
                <c:pt idx="2440">
                  <c:v>-357.75495000000001</c:v>
                </c:pt>
                <c:pt idx="2441">
                  <c:v>-357.17587000000032</c:v>
                </c:pt>
                <c:pt idx="2442">
                  <c:v>-356.59678999999852</c:v>
                </c:pt>
                <c:pt idx="2443">
                  <c:v>-356.01770999999923</c:v>
                </c:pt>
                <c:pt idx="2444">
                  <c:v>-355.43862999999851</c:v>
                </c:pt>
                <c:pt idx="2445">
                  <c:v>-354.85955000000001</c:v>
                </c:pt>
                <c:pt idx="2446">
                  <c:v>-354.28046999999941</c:v>
                </c:pt>
                <c:pt idx="2447">
                  <c:v>-353.70138999999853</c:v>
                </c:pt>
                <c:pt idx="2448">
                  <c:v>-353.12232</c:v>
                </c:pt>
                <c:pt idx="2449">
                  <c:v>-352.54324000000031</c:v>
                </c:pt>
                <c:pt idx="2450">
                  <c:v>-351.96415999999891</c:v>
                </c:pt>
                <c:pt idx="2451">
                  <c:v>-351.38508000000002</c:v>
                </c:pt>
                <c:pt idx="2452">
                  <c:v>-350.80599999999959</c:v>
                </c:pt>
                <c:pt idx="2453">
                  <c:v>-350.2269199999983</c:v>
                </c:pt>
                <c:pt idx="2454">
                  <c:v>-349.647840000001</c:v>
                </c:pt>
                <c:pt idx="2455">
                  <c:v>-349.06876</c:v>
                </c:pt>
                <c:pt idx="2456">
                  <c:v>-348.48968000000002</c:v>
                </c:pt>
                <c:pt idx="2457">
                  <c:v>-347.91060999999922</c:v>
                </c:pt>
                <c:pt idx="2458">
                  <c:v>-347.33152999999822</c:v>
                </c:pt>
                <c:pt idx="2459">
                  <c:v>-346.75245000000001</c:v>
                </c:pt>
                <c:pt idx="2460">
                  <c:v>-346.17336999999918</c:v>
                </c:pt>
                <c:pt idx="2461">
                  <c:v>-345.59429</c:v>
                </c:pt>
                <c:pt idx="2462">
                  <c:v>-345.01520999999917</c:v>
                </c:pt>
                <c:pt idx="2463">
                  <c:v>-344.43612999999738</c:v>
                </c:pt>
                <c:pt idx="2464">
                  <c:v>-343.85705000000002</c:v>
                </c:pt>
                <c:pt idx="2465">
                  <c:v>-343.27796999999941</c:v>
                </c:pt>
                <c:pt idx="2466">
                  <c:v>-342.69889999999941</c:v>
                </c:pt>
                <c:pt idx="2467">
                  <c:v>-342.1198200000008</c:v>
                </c:pt>
                <c:pt idx="2468">
                  <c:v>-341.54074000000031</c:v>
                </c:pt>
                <c:pt idx="2469">
                  <c:v>-340.96165999999891</c:v>
                </c:pt>
                <c:pt idx="2470">
                  <c:v>-340.38258000000002</c:v>
                </c:pt>
                <c:pt idx="2471">
                  <c:v>-339.80349999999999</c:v>
                </c:pt>
                <c:pt idx="2472">
                  <c:v>-339.22442000000001</c:v>
                </c:pt>
                <c:pt idx="2473">
                  <c:v>-338.64534000000032</c:v>
                </c:pt>
                <c:pt idx="2474">
                  <c:v>-338.06626</c:v>
                </c:pt>
                <c:pt idx="2475">
                  <c:v>-337.48717999999838</c:v>
                </c:pt>
                <c:pt idx="2476">
                  <c:v>-336.90810999999792</c:v>
                </c:pt>
                <c:pt idx="2477">
                  <c:v>-336.32902999999999</c:v>
                </c:pt>
                <c:pt idx="2478">
                  <c:v>-335.74995000000001</c:v>
                </c:pt>
                <c:pt idx="2479">
                  <c:v>-335.17087000000032</c:v>
                </c:pt>
                <c:pt idx="2480">
                  <c:v>-334.59178999999853</c:v>
                </c:pt>
                <c:pt idx="2481">
                  <c:v>-334.01270999999917</c:v>
                </c:pt>
                <c:pt idx="2482">
                  <c:v>-333.43362999999852</c:v>
                </c:pt>
                <c:pt idx="2483">
                  <c:v>-332.85455000000002</c:v>
                </c:pt>
                <c:pt idx="2484">
                  <c:v>-332.27546999999959</c:v>
                </c:pt>
                <c:pt idx="2485">
                  <c:v>-331.69639999999862</c:v>
                </c:pt>
                <c:pt idx="2486">
                  <c:v>-331.11732000000001</c:v>
                </c:pt>
                <c:pt idx="2487">
                  <c:v>-330.53823999999861</c:v>
                </c:pt>
                <c:pt idx="2488">
                  <c:v>-329.95916</c:v>
                </c:pt>
                <c:pt idx="2489">
                  <c:v>-329.38008000000002</c:v>
                </c:pt>
                <c:pt idx="2490">
                  <c:v>-328.80099999999999</c:v>
                </c:pt>
                <c:pt idx="2491">
                  <c:v>-328.22191999999831</c:v>
                </c:pt>
                <c:pt idx="2492">
                  <c:v>-327.64284000000129</c:v>
                </c:pt>
                <c:pt idx="2493">
                  <c:v>-327.06376</c:v>
                </c:pt>
                <c:pt idx="2494">
                  <c:v>-326.48469</c:v>
                </c:pt>
                <c:pt idx="2495">
                  <c:v>-325.90560999999923</c:v>
                </c:pt>
                <c:pt idx="2496">
                  <c:v>-325.32652999999851</c:v>
                </c:pt>
                <c:pt idx="2497">
                  <c:v>-324.74745000000001</c:v>
                </c:pt>
                <c:pt idx="2498">
                  <c:v>-324.16836999999941</c:v>
                </c:pt>
                <c:pt idx="2499">
                  <c:v>-323.58929000000001</c:v>
                </c:pt>
                <c:pt idx="2500">
                  <c:v>-323.01020999999918</c:v>
                </c:pt>
                <c:pt idx="2501">
                  <c:v>-322.43112999999738</c:v>
                </c:pt>
                <c:pt idx="2502">
                  <c:v>-321.85205000000002</c:v>
                </c:pt>
                <c:pt idx="2503">
                  <c:v>-321.27298000000002</c:v>
                </c:pt>
                <c:pt idx="2504">
                  <c:v>-320.69389999999999</c:v>
                </c:pt>
                <c:pt idx="2505">
                  <c:v>-320.1148200000008</c:v>
                </c:pt>
                <c:pt idx="2506">
                  <c:v>-319.53573999999861</c:v>
                </c:pt>
                <c:pt idx="2507">
                  <c:v>-318.95666</c:v>
                </c:pt>
                <c:pt idx="2508">
                  <c:v>-318.37758000000002</c:v>
                </c:pt>
                <c:pt idx="2509">
                  <c:v>-317.79849999999851</c:v>
                </c:pt>
                <c:pt idx="2510">
                  <c:v>-317.21942000000001</c:v>
                </c:pt>
                <c:pt idx="2511">
                  <c:v>-316.64034000000032</c:v>
                </c:pt>
                <c:pt idx="2512">
                  <c:v>-316.06126999999941</c:v>
                </c:pt>
                <c:pt idx="2513">
                  <c:v>-315.48218999999852</c:v>
                </c:pt>
                <c:pt idx="2514">
                  <c:v>-314.90310999999821</c:v>
                </c:pt>
                <c:pt idx="2515">
                  <c:v>-314.32402999999999</c:v>
                </c:pt>
                <c:pt idx="2516">
                  <c:v>-313.74495000000002</c:v>
                </c:pt>
                <c:pt idx="2517">
                  <c:v>-313.16587000000061</c:v>
                </c:pt>
                <c:pt idx="2518">
                  <c:v>-312.58678999999893</c:v>
                </c:pt>
                <c:pt idx="2519">
                  <c:v>-312.00770999999918</c:v>
                </c:pt>
                <c:pt idx="2520">
                  <c:v>-311.42862999999852</c:v>
                </c:pt>
                <c:pt idx="2521">
                  <c:v>-310.84956000000062</c:v>
                </c:pt>
                <c:pt idx="2522">
                  <c:v>-310.27048000000002</c:v>
                </c:pt>
                <c:pt idx="2523">
                  <c:v>-309.69139999999891</c:v>
                </c:pt>
                <c:pt idx="2524">
                  <c:v>-309.11232000000001</c:v>
                </c:pt>
                <c:pt idx="2525">
                  <c:v>-308.53323999999861</c:v>
                </c:pt>
                <c:pt idx="2526">
                  <c:v>-307.95416</c:v>
                </c:pt>
                <c:pt idx="2527">
                  <c:v>-307.37508000000031</c:v>
                </c:pt>
                <c:pt idx="2528">
                  <c:v>-306.79599999999851</c:v>
                </c:pt>
                <c:pt idx="2529">
                  <c:v>-306.21691999999831</c:v>
                </c:pt>
                <c:pt idx="2530">
                  <c:v>-305.63785000000001</c:v>
                </c:pt>
                <c:pt idx="2531">
                  <c:v>-305.05876999999941</c:v>
                </c:pt>
                <c:pt idx="2532">
                  <c:v>-304.47969000000001</c:v>
                </c:pt>
                <c:pt idx="2533">
                  <c:v>-303.90060999999918</c:v>
                </c:pt>
                <c:pt idx="2534">
                  <c:v>-303.32152999999852</c:v>
                </c:pt>
                <c:pt idx="2535">
                  <c:v>-302.74245000000002</c:v>
                </c:pt>
                <c:pt idx="2536">
                  <c:v>-302.16336999999999</c:v>
                </c:pt>
                <c:pt idx="2537">
                  <c:v>-301.58429000000001</c:v>
                </c:pt>
                <c:pt idx="2538">
                  <c:v>-301.00520999999918</c:v>
                </c:pt>
                <c:pt idx="2539">
                  <c:v>-300.42613999999702</c:v>
                </c:pt>
                <c:pt idx="2540">
                  <c:v>-299.84706000000068</c:v>
                </c:pt>
                <c:pt idx="2541">
                  <c:v>-299.26798000000002</c:v>
                </c:pt>
                <c:pt idx="2542">
                  <c:v>-298.68889999999999</c:v>
                </c:pt>
                <c:pt idx="2543">
                  <c:v>-298.10982000000098</c:v>
                </c:pt>
                <c:pt idx="2544">
                  <c:v>-297.53073999999862</c:v>
                </c:pt>
                <c:pt idx="2545">
                  <c:v>-296.95166</c:v>
                </c:pt>
                <c:pt idx="2546">
                  <c:v>-296.37258000000031</c:v>
                </c:pt>
                <c:pt idx="2547">
                  <c:v>-295.79349999999852</c:v>
                </c:pt>
                <c:pt idx="2548">
                  <c:v>-295.21442999999999</c:v>
                </c:pt>
                <c:pt idx="2549">
                  <c:v>-294.63534999999911</c:v>
                </c:pt>
                <c:pt idx="2550">
                  <c:v>-294.05626999999959</c:v>
                </c:pt>
                <c:pt idx="2551">
                  <c:v>-293.47718999999893</c:v>
                </c:pt>
                <c:pt idx="2552">
                  <c:v>-292.89810999999821</c:v>
                </c:pt>
                <c:pt idx="2553">
                  <c:v>-292.31903</c:v>
                </c:pt>
                <c:pt idx="2554">
                  <c:v>-291.73994999999923</c:v>
                </c:pt>
                <c:pt idx="2555">
                  <c:v>-291.16087000000061</c:v>
                </c:pt>
                <c:pt idx="2556">
                  <c:v>-290.58178999999888</c:v>
                </c:pt>
                <c:pt idx="2557">
                  <c:v>-290.00270999999941</c:v>
                </c:pt>
                <c:pt idx="2558">
                  <c:v>-289.42363999999861</c:v>
                </c:pt>
                <c:pt idx="2559">
                  <c:v>-288.84456000000068</c:v>
                </c:pt>
                <c:pt idx="2560">
                  <c:v>-288.26548000000031</c:v>
                </c:pt>
                <c:pt idx="2561">
                  <c:v>-287.68639999999891</c:v>
                </c:pt>
                <c:pt idx="2562">
                  <c:v>-287.10732000000002</c:v>
                </c:pt>
                <c:pt idx="2563">
                  <c:v>-286.52823999999862</c:v>
                </c:pt>
                <c:pt idx="2564">
                  <c:v>-285.94916000000001</c:v>
                </c:pt>
                <c:pt idx="2565">
                  <c:v>-285.37008000000031</c:v>
                </c:pt>
                <c:pt idx="2566">
                  <c:v>-284.79099999999852</c:v>
                </c:pt>
                <c:pt idx="2567">
                  <c:v>-284.21192999999852</c:v>
                </c:pt>
                <c:pt idx="2568">
                  <c:v>-283.63285000000002</c:v>
                </c:pt>
                <c:pt idx="2569">
                  <c:v>-283.05376999999999</c:v>
                </c:pt>
                <c:pt idx="2570">
                  <c:v>-282.47469000000001</c:v>
                </c:pt>
                <c:pt idx="2571">
                  <c:v>-281.89560999999918</c:v>
                </c:pt>
                <c:pt idx="2572">
                  <c:v>-281.31652999999852</c:v>
                </c:pt>
                <c:pt idx="2573">
                  <c:v>-280.73744999999923</c:v>
                </c:pt>
                <c:pt idx="2574">
                  <c:v>-280.15836999999999</c:v>
                </c:pt>
                <c:pt idx="2575">
                  <c:v>-279.57929000000001</c:v>
                </c:pt>
                <c:pt idx="2576">
                  <c:v>-279.00022000000001</c:v>
                </c:pt>
                <c:pt idx="2577">
                  <c:v>-278.42113999999702</c:v>
                </c:pt>
                <c:pt idx="2578">
                  <c:v>-277.8420600000008</c:v>
                </c:pt>
                <c:pt idx="2579">
                  <c:v>-277.26298000000031</c:v>
                </c:pt>
                <c:pt idx="2580">
                  <c:v>-276.68389999999999</c:v>
                </c:pt>
                <c:pt idx="2581">
                  <c:v>-276.10482000000098</c:v>
                </c:pt>
                <c:pt idx="2582">
                  <c:v>-275.52573999999862</c:v>
                </c:pt>
                <c:pt idx="2583">
                  <c:v>-274.94666000000001</c:v>
                </c:pt>
                <c:pt idx="2584">
                  <c:v>-274.36758000000032</c:v>
                </c:pt>
                <c:pt idx="2585">
                  <c:v>-273.78850999999821</c:v>
                </c:pt>
                <c:pt idx="2586">
                  <c:v>-273.20943</c:v>
                </c:pt>
                <c:pt idx="2587">
                  <c:v>-272.63034999999923</c:v>
                </c:pt>
                <c:pt idx="2588">
                  <c:v>-272.05126999999999</c:v>
                </c:pt>
                <c:pt idx="2589">
                  <c:v>-271.47218999999888</c:v>
                </c:pt>
                <c:pt idx="2590">
                  <c:v>-270.89310999999822</c:v>
                </c:pt>
                <c:pt idx="2591">
                  <c:v>-270.31403</c:v>
                </c:pt>
                <c:pt idx="2592">
                  <c:v>-269.73494999999917</c:v>
                </c:pt>
                <c:pt idx="2593">
                  <c:v>-269.15587000000062</c:v>
                </c:pt>
                <c:pt idx="2594">
                  <c:v>-268.57679999999891</c:v>
                </c:pt>
                <c:pt idx="2595">
                  <c:v>-267.99771999999831</c:v>
                </c:pt>
                <c:pt idx="2596">
                  <c:v>-267.41863999999862</c:v>
                </c:pt>
                <c:pt idx="2597">
                  <c:v>-266.83956000000001</c:v>
                </c:pt>
                <c:pt idx="2598">
                  <c:v>-266.26048000000031</c:v>
                </c:pt>
                <c:pt idx="2599">
                  <c:v>-265.6814</c:v>
                </c:pt>
                <c:pt idx="2600">
                  <c:v>-265.10232000000002</c:v>
                </c:pt>
                <c:pt idx="2601">
                  <c:v>-264.52323999999891</c:v>
                </c:pt>
                <c:pt idx="2602">
                  <c:v>-263.94416000000001</c:v>
                </c:pt>
                <c:pt idx="2603">
                  <c:v>-263.36509000000001</c:v>
                </c:pt>
                <c:pt idx="2604">
                  <c:v>-262.78600999999821</c:v>
                </c:pt>
                <c:pt idx="2605">
                  <c:v>-262.20692999999852</c:v>
                </c:pt>
                <c:pt idx="2606">
                  <c:v>-261.62785000000002</c:v>
                </c:pt>
                <c:pt idx="2607">
                  <c:v>-261.04876999999999</c:v>
                </c:pt>
                <c:pt idx="2608">
                  <c:v>-260.46969000000001</c:v>
                </c:pt>
                <c:pt idx="2609">
                  <c:v>-259.89060999999941</c:v>
                </c:pt>
                <c:pt idx="2610">
                  <c:v>-259.31152999999853</c:v>
                </c:pt>
                <c:pt idx="2611">
                  <c:v>-258.73244999999918</c:v>
                </c:pt>
                <c:pt idx="2612">
                  <c:v>-258.15338000000031</c:v>
                </c:pt>
                <c:pt idx="2613">
                  <c:v>-257.57429999999999</c:v>
                </c:pt>
                <c:pt idx="2614">
                  <c:v>-256.99521999999831</c:v>
                </c:pt>
                <c:pt idx="2615">
                  <c:v>-256.41613999999731</c:v>
                </c:pt>
                <c:pt idx="2616">
                  <c:v>-255.83706000000001</c:v>
                </c:pt>
                <c:pt idx="2617">
                  <c:v>-255.25798</c:v>
                </c:pt>
                <c:pt idx="2618">
                  <c:v>-254.6789</c:v>
                </c:pt>
                <c:pt idx="2619">
                  <c:v>-254.09981999999999</c:v>
                </c:pt>
                <c:pt idx="2620">
                  <c:v>-253.52074000000039</c:v>
                </c:pt>
                <c:pt idx="2621">
                  <c:v>-252.94166999999999</c:v>
                </c:pt>
                <c:pt idx="2622">
                  <c:v>-252.36259000000001</c:v>
                </c:pt>
                <c:pt idx="2623">
                  <c:v>-251.78351000000001</c:v>
                </c:pt>
                <c:pt idx="2624">
                  <c:v>-251.20443</c:v>
                </c:pt>
                <c:pt idx="2625">
                  <c:v>-250.62535</c:v>
                </c:pt>
                <c:pt idx="2626">
                  <c:v>-250.04626999999999</c:v>
                </c:pt>
                <c:pt idx="2627">
                  <c:v>-249.46718999999999</c:v>
                </c:pt>
                <c:pt idx="2628">
                  <c:v>-248.88811000000061</c:v>
                </c:pt>
                <c:pt idx="2629">
                  <c:v>-248.30903000000001</c:v>
                </c:pt>
                <c:pt idx="2630">
                  <c:v>-247.72995</c:v>
                </c:pt>
                <c:pt idx="2631">
                  <c:v>-247.15088</c:v>
                </c:pt>
                <c:pt idx="2632">
                  <c:v>-246.5718</c:v>
                </c:pt>
                <c:pt idx="2633">
                  <c:v>-245.99272000000039</c:v>
                </c:pt>
                <c:pt idx="2634">
                  <c:v>-245.41363999999999</c:v>
                </c:pt>
                <c:pt idx="2635">
                  <c:v>-244.83456000000001</c:v>
                </c:pt>
                <c:pt idx="2636">
                  <c:v>-244.25548000000001</c:v>
                </c:pt>
                <c:pt idx="2637">
                  <c:v>-243.6764</c:v>
                </c:pt>
                <c:pt idx="2638">
                  <c:v>-243.09732000000051</c:v>
                </c:pt>
                <c:pt idx="2639">
                  <c:v>-242.51824000000039</c:v>
                </c:pt>
                <c:pt idx="2640">
                  <c:v>-241.93916999999999</c:v>
                </c:pt>
                <c:pt idx="2641">
                  <c:v>-241.36009000000001</c:v>
                </c:pt>
                <c:pt idx="2642">
                  <c:v>-240.78101000000001</c:v>
                </c:pt>
                <c:pt idx="2643">
                  <c:v>-240.20193</c:v>
                </c:pt>
                <c:pt idx="2644">
                  <c:v>-239.62285</c:v>
                </c:pt>
                <c:pt idx="2645">
                  <c:v>-239.04376999999971</c:v>
                </c:pt>
                <c:pt idx="2646">
                  <c:v>-238.46468999999999</c:v>
                </c:pt>
                <c:pt idx="2647">
                  <c:v>-237.88561000000001</c:v>
                </c:pt>
                <c:pt idx="2648">
                  <c:v>-237.30653000000001</c:v>
                </c:pt>
                <c:pt idx="2649">
                  <c:v>-236.72746000000001</c:v>
                </c:pt>
                <c:pt idx="2650">
                  <c:v>-236.14838</c:v>
                </c:pt>
                <c:pt idx="2651">
                  <c:v>-235.5693</c:v>
                </c:pt>
                <c:pt idx="2652">
                  <c:v>-234.99022000000039</c:v>
                </c:pt>
                <c:pt idx="2653">
                  <c:v>-234.41114000000019</c:v>
                </c:pt>
                <c:pt idx="2654">
                  <c:v>-233.83206000000001</c:v>
                </c:pt>
                <c:pt idx="2655">
                  <c:v>-233.25298000000001</c:v>
                </c:pt>
                <c:pt idx="2656">
                  <c:v>-232.6738999999998</c:v>
                </c:pt>
                <c:pt idx="2657">
                  <c:v>-232.09482</c:v>
                </c:pt>
                <c:pt idx="2658">
                  <c:v>-231.51575</c:v>
                </c:pt>
                <c:pt idx="2659">
                  <c:v>-230.93666999999999</c:v>
                </c:pt>
                <c:pt idx="2660">
                  <c:v>-230.35758999999999</c:v>
                </c:pt>
                <c:pt idx="2661">
                  <c:v>-229.77851000000001</c:v>
                </c:pt>
                <c:pt idx="2662">
                  <c:v>-229.19943000000001</c:v>
                </c:pt>
                <c:pt idx="2663">
                  <c:v>-228.62035</c:v>
                </c:pt>
                <c:pt idx="2664">
                  <c:v>-228.04127</c:v>
                </c:pt>
                <c:pt idx="2665">
                  <c:v>-227.46219000000039</c:v>
                </c:pt>
                <c:pt idx="2666">
                  <c:v>-226.88310999999999</c:v>
                </c:pt>
                <c:pt idx="2667">
                  <c:v>-226.30403999999999</c:v>
                </c:pt>
                <c:pt idx="2668">
                  <c:v>-225.72496000000001</c:v>
                </c:pt>
                <c:pt idx="2669">
                  <c:v>-225.14588000000001</c:v>
                </c:pt>
                <c:pt idx="2670">
                  <c:v>-224.5668</c:v>
                </c:pt>
                <c:pt idx="2671">
                  <c:v>-223.98772000000051</c:v>
                </c:pt>
                <c:pt idx="2672">
                  <c:v>-223.40864000000039</c:v>
                </c:pt>
                <c:pt idx="2673">
                  <c:v>-222.82955999999999</c:v>
                </c:pt>
                <c:pt idx="2674">
                  <c:v>-222.25048000000001</c:v>
                </c:pt>
                <c:pt idx="2675">
                  <c:v>-221.67140000000001</c:v>
                </c:pt>
                <c:pt idx="2676">
                  <c:v>-221.0923300000006</c:v>
                </c:pt>
                <c:pt idx="2677">
                  <c:v>-220.51325</c:v>
                </c:pt>
                <c:pt idx="2678">
                  <c:v>-219.93416999999999</c:v>
                </c:pt>
                <c:pt idx="2679">
                  <c:v>-219.35509000000039</c:v>
                </c:pt>
                <c:pt idx="2680">
                  <c:v>-218.77601000000001</c:v>
                </c:pt>
                <c:pt idx="2681">
                  <c:v>-218.19693000000001</c:v>
                </c:pt>
                <c:pt idx="2682">
                  <c:v>-217.61785</c:v>
                </c:pt>
                <c:pt idx="2683">
                  <c:v>-217.03877</c:v>
                </c:pt>
                <c:pt idx="2684">
                  <c:v>-216.45968999999999</c:v>
                </c:pt>
                <c:pt idx="2685">
                  <c:v>-215.88062000000039</c:v>
                </c:pt>
                <c:pt idx="2686">
                  <c:v>-215.30154000000019</c:v>
                </c:pt>
                <c:pt idx="2687">
                  <c:v>-214.72246000000001</c:v>
                </c:pt>
                <c:pt idx="2688">
                  <c:v>-214.14338000000001</c:v>
                </c:pt>
                <c:pt idx="2689">
                  <c:v>-213.5643</c:v>
                </c:pt>
                <c:pt idx="2690">
                  <c:v>-212.98522000000051</c:v>
                </c:pt>
                <c:pt idx="2691">
                  <c:v>-212.40614000000039</c:v>
                </c:pt>
                <c:pt idx="2692">
                  <c:v>-211.82706000000019</c:v>
                </c:pt>
                <c:pt idx="2693">
                  <c:v>-211.24798000000001</c:v>
                </c:pt>
                <c:pt idx="2694">
                  <c:v>-210.66891000000001</c:v>
                </c:pt>
                <c:pt idx="2695">
                  <c:v>-210.08983000000001</c:v>
                </c:pt>
                <c:pt idx="2696">
                  <c:v>-209.51075</c:v>
                </c:pt>
                <c:pt idx="2697">
                  <c:v>-208.93167</c:v>
                </c:pt>
                <c:pt idx="2698">
                  <c:v>-208.35259000000039</c:v>
                </c:pt>
                <c:pt idx="2699">
                  <c:v>-207.77350999999939</c:v>
                </c:pt>
                <c:pt idx="2700">
                  <c:v>-207.19443000000001</c:v>
                </c:pt>
                <c:pt idx="2701">
                  <c:v>-206.61535000000001</c:v>
                </c:pt>
                <c:pt idx="2702">
                  <c:v>-206.03627</c:v>
                </c:pt>
                <c:pt idx="2703">
                  <c:v>-205.45719000000051</c:v>
                </c:pt>
                <c:pt idx="2704">
                  <c:v>-204.87812000000051</c:v>
                </c:pt>
                <c:pt idx="2705">
                  <c:v>-204.29903999999999</c:v>
                </c:pt>
                <c:pt idx="2706">
                  <c:v>-203.71995999999939</c:v>
                </c:pt>
                <c:pt idx="2707">
                  <c:v>-203.14088000000001</c:v>
                </c:pt>
                <c:pt idx="2708">
                  <c:v>-202.56180000000001</c:v>
                </c:pt>
                <c:pt idx="2709">
                  <c:v>-201.98272000000051</c:v>
                </c:pt>
                <c:pt idx="2710">
                  <c:v>-201.40364</c:v>
                </c:pt>
                <c:pt idx="2711">
                  <c:v>-200.82455999999999</c:v>
                </c:pt>
                <c:pt idx="2712">
                  <c:v>-200.24547999999999</c:v>
                </c:pt>
                <c:pt idx="2713">
                  <c:v>-199.66641000000001</c:v>
                </c:pt>
                <c:pt idx="2714">
                  <c:v>-199.08733000000061</c:v>
                </c:pt>
                <c:pt idx="2715">
                  <c:v>-198.50825</c:v>
                </c:pt>
                <c:pt idx="2716">
                  <c:v>-197.92917</c:v>
                </c:pt>
                <c:pt idx="2717">
                  <c:v>-197.35009000000039</c:v>
                </c:pt>
                <c:pt idx="2718">
                  <c:v>-196.77100999999999</c:v>
                </c:pt>
                <c:pt idx="2719">
                  <c:v>-196.19193000000001</c:v>
                </c:pt>
                <c:pt idx="2720">
                  <c:v>-195.61285000000001</c:v>
                </c:pt>
                <c:pt idx="2721">
                  <c:v>-195.03377</c:v>
                </c:pt>
                <c:pt idx="2722">
                  <c:v>-194.4547</c:v>
                </c:pt>
                <c:pt idx="2723">
                  <c:v>-193.87562</c:v>
                </c:pt>
                <c:pt idx="2724">
                  <c:v>-193.29653999999999</c:v>
                </c:pt>
                <c:pt idx="2725">
                  <c:v>-192.71745999999999</c:v>
                </c:pt>
                <c:pt idx="2726">
                  <c:v>-192.13838000000001</c:v>
                </c:pt>
                <c:pt idx="2727">
                  <c:v>-191.55930000000001</c:v>
                </c:pt>
                <c:pt idx="2728">
                  <c:v>-190.9802200000006</c:v>
                </c:pt>
                <c:pt idx="2729">
                  <c:v>-190.40114000000051</c:v>
                </c:pt>
                <c:pt idx="2730">
                  <c:v>-189.82206000000039</c:v>
                </c:pt>
                <c:pt idx="2731">
                  <c:v>-189.24298999999999</c:v>
                </c:pt>
                <c:pt idx="2732">
                  <c:v>-188.66390999999999</c:v>
                </c:pt>
                <c:pt idx="2733">
                  <c:v>-188.08483000000001</c:v>
                </c:pt>
                <c:pt idx="2734">
                  <c:v>-187.50575000000001</c:v>
                </c:pt>
                <c:pt idx="2735">
                  <c:v>-186.92667</c:v>
                </c:pt>
                <c:pt idx="2736">
                  <c:v>-186.34759</c:v>
                </c:pt>
                <c:pt idx="2737">
                  <c:v>-185.76850999999999</c:v>
                </c:pt>
                <c:pt idx="2738">
                  <c:v>-185.18942999999999</c:v>
                </c:pt>
                <c:pt idx="2739">
                  <c:v>-184.61035000000001</c:v>
                </c:pt>
                <c:pt idx="2740">
                  <c:v>-184.03128000000001</c:v>
                </c:pt>
                <c:pt idx="2741">
                  <c:v>-183.4522000000006</c:v>
                </c:pt>
                <c:pt idx="2742">
                  <c:v>-182.87312</c:v>
                </c:pt>
                <c:pt idx="2743">
                  <c:v>-182.29404</c:v>
                </c:pt>
                <c:pt idx="2744">
                  <c:v>-181.71495999999951</c:v>
                </c:pt>
                <c:pt idx="2745">
                  <c:v>-181.13587999999999</c:v>
                </c:pt>
                <c:pt idx="2746">
                  <c:v>-180.55680000000001</c:v>
                </c:pt>
                <c:pt idx="2747">
                  <c:v>-179.97772000000001</c:v>
                </c:pt>
                <c:pt idx="2748">
                  <c:v>-179.39864000000051</c:v>
                </c:pt>
                <c:pt idx="2749">
                  <c:v>-178.81956999999969</c:v>
                </c:pt>
                <c:pt idx="2750">
                  <c:v>-178.24048999999999</c:v>
                </c:pt>
                <c:pt idx="2751">
                  <c:v>-177.66141000000039</c:v>
                </c:pt>
                <c:pt idx="2752">
                  <c:v>-177.08233000000061</c:v>
                </c:pt>
                <c:pt idx="2753">
                  <c:v>-176.50325000000001</c:v>
                </c:pt>
                <c:pt idx="2754">
                  <c:v>-175.92417</c:v>
                </c:pt>
                <c:pt idx="2755">
                  <c:v>-175.34509</c:v>
                </c:pt>
                <c:pt idx="2756">
                  <c:v>-174.76600999999999</c:v>
                </c:pt>
                <c:pt idx="2757">
                  <c:v>-174.18693000000039</c:v>
                </c:pt>
                <c:pt idx="2758">
                  <c:v>-173.60785999999999</c:v>
                </c:pt>
                <c:pt idx="2759">
                  <c:v>-173.02878000000001</c:v>
                </c:pt>
                <c:pt idx="2760">
                  <c:v>-172.44970000000001</c:v>
                </c:pt>
                <c:pt idx="2761">
                  <c:v>-171.87062</c:v>
                </c:pt>
                <c:pt idx="2762">
                  <c:v>-171.29154</c:v>
                </c:pt>
                <c:pt idx="2763">
                  <c:v>-170.71245999999999</c:v>
                </c:pt>
                <c:pt idx="2764">
                  <c:v>-170.13337999999999</c:v>
                </c:pt>
                <c:pt idx="2765">
                  <c:v>-169.55430000000001</c:v>
                </c:pt>
                <c:pt idx="2766">
                  <c:v>-168.97522000000001</c:v>
                </c:pt>
                <c:pt idx="2767">
                  <c:v>-168.39615000000001</c:v>
                </c:pt>
                <c:pt idx="2768">
                  <c:v>-167.81707</c:v>
                </c:pt>
                <c:pt idx="2769">
                  <c:v>-167.23799</c:v>
                </c:pt>
                <c:pt idx="2770">
                  <c:v>-166.65891000000039</c:v>
                </c:pt>
                <c:pt idx="2771">
                  <c:v>-166.07982999999999</c:v>
                </c:pt>
                <c:pt idx="2772">
                  <c:v>-165.50075000000001</c:v>
                </c:pt>
                <c:pt idx="2773">
                  <c:v>-164.92167000000001</c:v>
                </c:pt>
                <c:pt idx="2774">
                  <c:v>-164.34259</c:v>
                </c:pt>
                <c:pt idx="2775">
                  <c:v>-163.76350999999971</c:v>
                </c:pt>
                <c:pt idx="2776">
                  <c:v>-163.18444000000039</c:v>
                </c:pt>
                <c:pt idx="2777">
                  <c:v>-162.60535999999999</c:v>
                </c:pt>
                <c:pt idx="2778">
                  <c:v>-162.02628000000001</c:v>
                </c:pt>
                <c:pt idx="2779">
                  <c:v>-161.44720000000001</c:v>
                </c:pt>
                <c:pt idx="2780">
                  <c:v>-160.8681200000006</c:v>
                </c:pt>
                <c:pt idx="2781">
                  <c:v>-160.28904</c:v>
                </c:pt>
                <c:pt idx="2782">
                  <c:v>-159.70995999999971</c:v>
                </c:pt>
                <c:pt idx="2783">
                  <c:v>-159.13087999999999</c:v>
                </c:pt>
                <c:pt idx="2784">
                  <c:v>-158.55179999999999</c:v>
                </c:pt>
                <c:pt idx="2785">
                  <c:v>-157.97272000000001</c:v>
                </c:pt>
                <c:pt idx="2786">
                  <c:v>-157.39365000000001</c:v>
                </c:pt>
                <c:pt idx="2787">
                  <c:v>-156.8145699999998</c:v>
                </c:pt>
                <c:pt idx="2788">
                  <c:v>-156.23549</c:v>
                </c:pt>
                <c:pt idx="2789">
                  <c:v>-155.65641000000039</c:v>
                </c:pt>
                <c:pt idx="2790">
                  <c:v>-155.07733000000039</c:v>
                </c:pt>
                <c:pt idx="2791">
                  <c:v>-154.49825000000001</c:v>
                </c:pt>
                <c:pt idx="2792">
                  <c:v>-153.91917000000001</c:v>
                </c:pt>
                <c:pt idx="2793">
                  <c:v>-153.34009</c:v>
                </c:pt>
                <c:pt idx="2794">
                  <c:v>-152.76101</c:v>
                </c:pt>
                <c:pt idx="2795">
                  <c:v>-152.18194000000051</c:v>
                </c:pt>
                <c:pt idx="2796">
                  <c:v>-151.60285999999999</c:v>
                </c:pt>
                <c:pt idx="2797">
                  <c:v>-151.02377999999999</c:v>
                </c:pt>
                <c:pt idx="2798">
                  <c:v>-150.44470000000001</c:v>
                </c:pt>
                <c:pt idx="2799">
                  <c:v>-149.86562000000001</c:v>
                </c:pt>
                <c:pt idx="2800">
                  <c:v>-149.28654</c:v>
                </c:pt>
                <c:pt idx="2801">
                  <c:v>-148.70746</c:v>
                </c:pt>
                <c:pt idx="2802">
                  <c:v>-148.12838000000039</c:v>
                </c:pt>
                <c:pt idx="2803">
                  <c:v>-147.54929999999999</c:v>
                </c:pt>
                <c:pt idx="2804">
                  <c:v>-146.97022999999999</c:v>
                </c:pt>
                <c:pt idx="2805">
                  <c:v>-146.39115000000001</c:v>
                </c:pt>
                <c:pt idx="2806">
                  <c:v>-145.81207000000001</c:v>
                </c:pt>
                <c:pt idx="2807">
                  <c:v>-145.23299</c:v>
                </c:pt>
                <c:pt idx="2808">
                  <c:v>-144.65391</c:v>
                </c:pt>
                <c:pt idx="2809">
                  <c:v>-144.07482999999999</c:v>
                </c:pt>
                <c:pt idx="2810">
                  <c:v>-143.49574999999999</c:v>
                </c:pt>
                <c:pt idx="2811">
                  <c:v>-142.91667000000001</c:v>
                </c:pt>
                <c:pt idx="2812">
                  <c:v>-142.33759000000001</c:v>
                </c:pt>
                <c:pt idx="2813">
                  <c:v>-141.75852</c:v>
                </c:pt>
                <c:pt idx="2814">
                  <c:v>-141.17944</c:v>
                </c:pt>
                <c:pt idx="2815">
                  <c:v>-140.60035999999999</c:v>
                </c:pt>
                <c:pt idx="2816">
                  <c:v>-140.02128000000039</c:v>
                </c:pt>
                <c:pt idx="2817">
                  <c:v>-139.44220000000001</c:v>
                </c:pt>
                <c:pt idx="2818">
                  <c:v>-138.86312000000001</c:v>
                </c:pt>
                <c:pt idx="2819">
                  <c:v>-138.28404</c:v>
                </c:pt>
                <c:pt idx="2820">
                  <c:v>-137.70495999999969</c:v>
                </c:pt>
                <c:pt idx="2821">
                  <c:v>-137.12588</c:v>
                </c:pt>
                <c:pt idx="2822">
                  <c:v>-136.54680999999999</c:v>
                </c:pt>
                <c:pt idx="2823">
                  <c:v>-135.96773000000019</c:v>
                </c:pt>
                <c:pt idx="2824">
                  <c:v>-135.38865000000001</c:v>
                </c:pt>
                <c:pt idx="2825">
                  <c:v>-134.80957000000001</c:v>
                </c:pt>
                <c:pt idx="2826">
                  <c:v>-134.23049</c:v>
                </c:pt>
                <c:pt idx="2827">
                  <c:v>-133.65141000000051</c:v>
                </c:pt>
                <c:pt idx="2828">
                  <c:v>-133.07233000000039</c:v>
                </c:pt>
                <c:pt idx="2829">
                  <c:v>-132.49324999999999</c:v>
                </c:pt>
                <c:pt idx="2830">
                  <c:v>-131.91417000000001</c:v>
                </c:pt>
                <c:pt idx="2831">
                  <c:v>-131.33510000000001</c:v>
                </c:pt>
                <c:pt idx="2832">
                  <c:v>-130.75602000000001</c:v>
                </c:pt>
                <c:pt idx="2833">
                  <c:v>-130.17694</c:v>
                </c:pt>
                <c:pt idx="2834">
                  <c:v>-129.59786</c:v>
                </c:pt>
                <c:pt idx="2835">
                  <c:v>-129.01877999999999</c:v>
                </c:pt>
                <c:pt idx="2836">
                  <c:v>-128.43969999999999</c:v>
                </c:pt>
                <c:pt idx="2837">
                  <c:v>-127.8606200000001</c:v>
                </c:pt>
                <c:pt idx="2838">
                  <c:v>-127.28154000000001</c:v>
                </c:pt>
                <c:pt idx="2839">
                  <c:v>-126.70246</c:v>
                </c:pt>
                <c:pt idx="2840">
                  <c:v>-126.1233899999999</c:v>
                </c:pt>
                <c:pt idx="2841">
                  <c:v>-125.54431</c:v>
                </c:pt>
                <c:pt idx="2842">
                  <c:v>-124.96523000000001</c:v>
                </c:pt>
                <c:pt idx="2843">
                  <c:v>-124.38615</c:v>
                </c:pt>
                <c:pt idx="2844">
                  <c:v>-123.80707</c:v>
                </c:pt>
                <c:pt idx="2845">
                  <c:v>-123.22799000000001</c:v>
                </c:pt>
                <c:pt idx="2846">
                  <c:v>-122.64891</c:v>
                </c:pt>
                <c:pt idx="2847">
                  <c:v>-122.06983</c:v>
                </c:pt>
                <c:pt idx="2848">
                  <c:v>-121.49075000000001</c:v>
                </c:pt>
                <c:pt idx="2849">
                  <c:v>-120.9116800000001</c:v>
                </c:pt>
                <c:pt idx="2850">
                  <c:v>-120.3326</c:v>
                </c:pt>
                <c:pt idx="2851">
                  <c:v>-119.75351999999999</c:v>
                </c:pt>
                <c:pt idx="2852">
                  <c:v>-119.17444</c:v>
                </c:pt>
                <c:pt idx="2853">
                  <c:v>-118.59536</c:v>
                </c:pt>
                <c:pt idx="2854">
                  <c:v>-118.01627999999999</c:v>
                </c:pt>
                <c:pt idx="2855">
                  <c:v>-117.4372000000001</c:v>
                </c:pt>
                <c:pt idx="2856">
                  <c:v>-116.85812</c:v>
                </c:pt>
                <c:pt idx="2857">
                  <c:v>-116.27903999999999</c:v>
                </c:pt>
                <c:pt idx="2858">
                  <c:v>-115.69996</c:v>
                </c:pt>
                <c:pt idx="2859">
                  <c:v>-115.1208899999999</c:v>
                </c:pt>
                <c:pt idx="2860">
                  <c:v>-114.5418100000001</c:v>
                </c:pt>
                <c:pt idx="2861">
                  <c:v>-113.96272999999999</c:v>
                </c:pt>
                <c:pt idx="2862">
                  <c:v>-113.38365</c:v>
                </c:pt>
                <c:pt idx="2863">
                  <c:v>-112.80457</c:v>
                </c:pt>
                <c:pt idx="2864">
                  <c:v>-112.22548999999999</c:v>
                </c:pt>
                <c:pt idx="2865">
                  <c:v>-111.64641</c:v>
                </c:pt>
                <c:pt idx="2866">
                  <c:v>-111.06733</c:v>
                </c:pt>
                <c:pt idx="2867">
                  <c:v>-110.48824999999999</c:v>
                </c:pt>
                <c:pt idx="2868">
                  <c:v>-109.90918000000001</c:v>
                </c:pt>
                <c:pt idx="2869">
                  <c:v>-109.3301</c:v>
                </c:pt>
                <c:pt idx="2870">
                  <c:v>-108.7510200000001</c:v>
                </c:pt>
                <c:pt idx="2871">
                  <c:v>-108.17194000000001</c:v>
                </c:pt>
                <c:pt idx="2872">
                  <c:v>-107.59286</c:v>
                </c:pt>
                <c:pt idx="2873">
                  <c:v>-107.01378</c:v>
                </c:pt>
                <c:pt idx="2874">
                  <c:v>-106.43470000000001</c:v>
                </c:pt>
                <c:pt idx="2875">
                  <c:v>-105.85562</c:v>
                </c:pt>
                <c:pt idx="2876">
                  <c:v>-105.27654</c:v>
                </c:pt>
                <c:pt idx="2877">
                  <c:v>-104.69747</c:v>
                </c:pt>
                <c:pt idx="2878">
                  <c:v>-104.11839000000001</c:v>
                </c:pt>
                <c:pt idx="2879">
                  <c:v>-103.53931</c:v>
                </c:pt>
                <c:pt idx="2880">
                  <c:v>-102.96023</c:v>
                </c:pt>
                <c:pt idx="2881">
                  <c:v>-102.38115000000001</c:v>
                </c:pt>
                <c:pt idx="2882">
                  <c:v>-101.80207</c:v>
                </c:pt>
                <c:pt idx="2883">
                  <c:v>-101.22299</c:v>
                </c:pt>
                <c:pt idx="2884">
                  <c:v>-100.64391000000001</c:v>
                </c:pt>
                <c:pt idx="2885">
                  <c:v>-100.06483</c:v>
                </c:pt>
                <c:pt idx="2886">
                  <c:v>-99.485755999999981</c:v>
                </c:pt>
                <c:pt idx="2887">
                  <c:v>-98.906677000000002</c:v>
                </c:pt>
                <c:pt idx="2888">
                  <c:v>-98.327597999999981</c:v>
                </c:pt>
                <c:pt idx="2889">
                  <c:v>-97.748519000000215</c:v>
                </c:pt>
                <c:pt idx="2890">
                  <c:v>-97.16943999999998</c:v>
                </c:pt>
                <c:pt idx="2891">
                  <c:v>-96.590361000000001</c:v>
                </c:pt>
                <c:pt idx="2892">
                  <c:v>-96.011282000000023</c:v>
                </c:pt>
                <c:pt idx="2893">
                  <c:v>-95.432203000000214</c:v>
                </c:pt>
                <c:pt idx="2894">
                  <c:v>-94.853124000000022</c:v>
                </c:pt>
                <c:pt idx="2895">
                  <c:v>-94.274045000000001</c:v>
                </c:pt>
                <c:pt idx="2896">
                  <c:v>-93.694967000000005</c:v>
                </c:pt>
                <c:pt idx="2897">
                  <c:v>-93.115887999999671</c:v>
                </c:pt>
                <c:pt idx="2898">
                  <c:v>-92.536809000000005</c:v>
                </c:pt>
                <c:pt idx="2899">
                  <c:v>-91.957730000000012</c:v>
                </c:pt>
                <c:pt idx="2900">
                  <c:v>-91.378650999999948</c:v>
                </c:pt>
                <c:pt idx="2901">
                  <c:v>-90.799571999999998</c:v>
                </c:pt>
                <c:pt idx="2902">
                  <c:v>-90.220493000000005</c:v>
                </c:pt>
                <c:pt idx="2903">
                  <c:v>-89.641414000000026</c:v>
                </c:pt>
                <c:pt idx="2904">
                  <c:v>-89.062334999999948</c:v>
                </c:pt>
                <c:pt idx="2905">
                  <c:v>-88.483256000000026</c:v>
                </c:pt>
                <c:pt idx="2906">
                  <c:v>-87.904178000000002</c:v>
                </c:pt>
                <c:pt idx="2907">
                  <c:v>-87.32509899999954</c:v>
                </c:pt>
                <c:pt idx="2908">
                  <c:v>-86.746020000000215</c:v>
                </c:pt>
                <c:pt idx="2909">
                  <c:v>-86.16694099999998</c:v>
                </c:pt>
                <c:pt idx="2910">
                  <c:v>-85.587862000000001</c:v>
                </c:pt>
                <c:pt idx="2911">
                  <c:v>-85.008782999999539</c:v>
                </c:pt>
                <c:pt idx="2912">
                  <c:v>-84.429704000000001</c:v>
                </c:pt>
                <c:pt idx="2913">
                  <c:v>-83.850625000000022</c:v>
                </c:pt>
                <c:pt idx="2914">
                  <c:v>-83.271546000000001</c:v>
                </c:pt>
                <c:pt idx="2915">
                  <c:v>-82.692466999999979</c:v>
                </c:pt>
                <c:pt idx="2916">
                  <c:v>-82.113388999999756</c:v>
                </c:pt>
                <c:pt idx="2917">
                  <c:v>-81.534310000000005</c:v>
                </c:pt>
                <c:pt idx="2918">
                  <c:v>-80.955230999999998</c:v>
                </c:pt>
                <c:pt idx="2919">
                  <c:v>-80.376151999999948</c:v>
                </c:pt>
                <c:pt idx="2920">
                  <c:v>-79.797073000000026</c:v>
                </c:pt>
                <c:pt idx="2921">
                  <c:v>-79.217994000000274</c:v>
                </c:pt>
                <c:pt idx="2922">
                  <c:v>-78.638914999999983</c:v>
                </c:pt>
                <c:pt idx="2923">
                  <c:v>-78.059835999999848</c:v>
                </c:pt>
                <c:pt idx="2924">
                  <c:v>-77.480756999999983</c:v>
                </c:pt>
                <c:pt idx="2925">
                  <c:v>-76.901678000000004</c:v>
                </c:pt>
                <c:pt idx="2926">
                  <c:v>-76.322598999999755</c:v>
                </c:pt>
                <c:pt idx="2927">
                  <c:v>-75.743521000000214</c:v>
                </c:pt>
                <c:pt idx="2928">
                  <c:v>-75.16444199999998</c:v>
                </c:pt>
                <c:pt idx="2929">
                  <c:v>-74.585363000000001</c:v>
                </c:pt>
                <c:pt idx="2930">
                  <c:v>-74.006284000000022</c:v>
                </c:pt>
                <c:pt idx="2931">
                  <c:v>-73.4272050000002</c:v>
                </c:pt>
                <c:pt idx="2932">
                  <c:v>-72.848126000000022</c:v>
                </c:pt>
                <c:pt idx="2933">
                  <c:v>-72.269047</c:v>
                </c:pt>
                <c:pt idx="2934">
                  <c:v>-71.689967999999979</c:v>
                </c:pt>
                <c:pt idx="2935">
                  <c:v>-71.110889</c:v>
                </c:pt>
                <c:pt idx="2936">
                  <c:v>-70.531809999999993</c:v>
                </c:pt>
                <c:pt idx="2937">
                  <c:v>-69.952731999999656</c:v>
                </c:pt>
                <c:pt idx="2938">
                  <c:v>-69.373653000000004</c:v>
                </c:pt>
                <c:pt idx="2939">
                  <c:v>-68.794574000000026</c:v>
                </c:pt>
                <c:pt idx="2940">
                  <c:v>-68.215495000000004</c:v>
                </c:pt>
                <c:pt idx="2941">
                  <c:v>-67.636415999999983</c:v>
                </c:pt>
                <c:pt idx="2942">
                  <c:v>-67.057336999999848</c:v>
                </c:pt>
                <c:pt idx="2943">
                  <c:v>-66.478257999999983</c:v>
                </c:pt>
                <c:pt idx="2944">
                  <c:v>-65.899179000000004</c:v>
                </c:pt>
                <c:pt idx="2945">
                  <c:v>-65.320099999999982</c:v>
                </c:pt>
                <c:pt idx="2946">
                  <c:v>-64.741021000000202</c:v>
                </c:pt>
                <c:pt idx="2947">
                  <c:v>-64.16194299999998</c:v>
                </c:pt>
                <c:pt idx="2948">
                  <c:v>-63.582864000000001</c:v>
                </c:pt>
                <c:pt idx="2949">
                  <c:v>-63.003785000000001</c:v>
                </c:pt>
                <c:pt idx="2950">
                  <c:v>-62.424706</c:v>
                </c:pt>
                <c:pt idx="2951">
                  <c:v>-61.845627</c:v>
                </c:pt>
                <c:pt idx="2952">
                  <c:v>-61.266548000000078</c:v>
                </c:pt>
                <c:pt idx="2953">
                  <c:v>-60.687469</c:v>
                </c:pt>
                <c:pt idx="2954">
                  <c:v>-60.108390000000078</c:v>
                </c:pt>
                <c:pt idx="2955">
                  <c:v>-59.529311000000078</c:v>
                </c:pt>
                <c:pt idx="2956">
                  <c:v>-58.950232</c:v>
                </c:pt>
                <c:pt idx="2957">
                  <c:v>-58.371153</c:v>
                </c:pt>
                <c:pt idx="2958">
                  <c:v>-57.792075000000111</c:v>
                </c:pt>
                <c:pt idx="2959">
                  <c:v>-57.212996000000011</c:v>
                </c:pt>
                <c:pt idx="2960">
                  <c:v>-56.633917000000011</c:v>
                </c:pt>
                <c:pt idx="2961">
                  <c:v>-56.054837999999997</c:v>
                </c:pt>
                <c:pt idx="2962">
                  <c:v>-55.475759000000011</c:v>
                </c:pt>
                <c:pt idx="2963">
                  <c:v>-54.896680000000003</c:v>
                </c:pt>
                <c:pt idx="2964">
                  <c:v>-54.317600999999947</c:v>
                </c:pt>
                <c:pt idx="2965">
                  <c:v>-53.73852200000011</c:v>
                </c:pt>
                <c:pt idx="2966">
                  <c:v>-53.159443000000003</c:v>
                </c:pt>
                <c:pt idx="2967">
                  <c:v>-52.580364000000003</c:v>
                </c:pt>
                <c:pt idx="2968">
                  <c:v>-52.001286</c:v>
                </c:pt>
                <c:pt idx="2969">
                  <c:v>-51.422207</c:v>
                </c:pt>
                <c:pt idx="2970">
                  <c:v>-50.843128</c:v>
                </c:pt>
                <c:pt idx="2971">
                  <c:v>-50.264049</c:v>
                </c:pt>
                <c:pt idx="2972">
                  <c:v>-49.68497</c:v>
                </c:pt>
                <c:pt idx="2973">
                  <c:v>-49.105891</c:v>
                </c:pt>
                <c:pt idx="2974">
                  <c:v>-48.526812000000078</c:v>
                </c:pt>
                <c:pt idx="2975">
                  <c:v>-47.947733000000007</c:v>
                </c:pt>
                <c:pt idx="2976">
                  <c:v>-47.368654000000006</c:v>
                </c:pt>
                <c:pt idx="2977">
                  <c:v>-46.789575000000013</c:v>
                </c:pt>
                <c:pt idx="2978">
                  <c:v>-46.210496999999997</c:v>
                </c:pt>
                <c:pt idx="2979">
                  <c:v>-45.631418000000011</c:v>
                </c:pt>
                <c:pt idx="2980">
                  <c:v>-45.052339000000003</c:v>
                </c:pt>
                <c:pt idx="2981">
                  <c:v>-44.473260000000003</c:v>
                </c:pt>
                <c:pt idx="2982">
                  <c:v>-43.894181000000003</c:v>
                </c:pt>
                <c:pt idx="2983">
                  <c:v>-43.315102000000003</c:v>
                </c:pt>
                <c:pt idx="2984">
                  <c:v>-42.736023000000003</c:v>
                </c:pt>
                <c:pt idx="2985">
                  <c:v>-42.156944000000003</c:v>
                </c:pt>
                <c:pt idx="2986">
                  <c:v>-41.577865000000003</c:v>
                </c:pt>
                <c:pt idx="2987">
                  <c:v>-40.998786000000003</c:v>
                </c:pt>
                <c:pt idx="2988">
                  <c:v>-40.419707000000002</c:v>
                </c:pt>
                <c:pt idx="2989">
                  <c:v>-39.840629</c:v>
                </c:pt>
                <c:pt idx="2990">
                  <c:v>-39.261550000000078</c:v>
                </c:pt>
                <c:pt idx="2991">
                  <c:v>-38.682471</c:v>
                </c:pt>
                <c:pt idx="2992">
                  <c:v>-38.103392000000063</c:v>
                </c:pt>
                <c:pt idx="2993">
                  <c:v>-37.524313000000063</c:v>
                </c:pt>
                <c:pt idx="2994">
                  <c:v>-36.945234000000013</c:v>
                </c:pt>
                <c:pt idx="2995">
                  <c:v>-36.366155000000013</c:v>
                </c:pt>
                <c:pt idx="2996">
                  <c:v>-35.787076000000013</c:v>
                </c:pt>
                <c:pt idx="2997">
                  <c:v>-35.207997000000013</c:v>
                </c:pt>
                <c:pt idx="2998">
                  <c:v>-34.628918000000162</c:v>
                </c:pt>
                <c:pt idx="2999">
                  <c:v>-34.049840000000003</c:v>
                </c:pt>
                <c:pt idx="3000">
                  <c:v>-33.470761000000003</c:v>
                </c:pt>
                <c:pt idx="3001">
                  <c:v>-32.891682000000003</c:v>
                </c:pt>
                <c:pt idx="3002">
                  <c:v>-32.312603000000003</c:v>
                </c:pt>
                <c:pt idx="3003">
                  <c:v>-31.733523999999949</c:v>
                </c:pt>
                <c:pt idx="3004">
                  <c:v>-31.154445000000031</c:v>
                </c:pt>
                <c:pt idx="3005">
                  <c:v>-30.575365999999999</c:v>
                </c:pt>
                <c:pt idx="3006">
                  <c:v>-29.996286999999921</c:v>
                </c:pt>
                <c:pt idx="3007">
                  <c:v>-29.417208000000031</c:v>
                </c:pt>
                <c:pt idx="3008">
                  <c:v>-28.838128999999999</c:v>
                </c:pt>
                <c:pt idx="3009">
                  <c:v>-28.25905000000003</c:v>
                </c:pt>
                <c:pt idx="3010">
                  <c:v>-27.679972000000031</c:v>
                </c:pt>
                <c:pt idx="3011">
                  <c:v>-27.100893000000031</c:v>
                </c:pt>
                <c:pt idx="3012">
                  <c:v>-26.521814000000031</c:v>
                </c:pt>
                <c:pt idx="3013">
                  <c:v>-25.942734999999871</c:v>
                </c:pt>
                <c:pt idx="3014">
                  <c:v>-25.363655999999999</c:v>
                </c:pt>
                <c:pt idx="3015">
                  <c:v>-24.784576999999921</c:v>
                </c:pt>
                <c:pt idx="3016">
                  <c:v>-24.20549799999992</c:v>
                </c:pt>
                <c:pt idx="3017">
                  <c:v>-23.626418999999999</c:v>
                </c:pt>
                <c:pt idx="3018">
                  <c:v>-23.04733999999992</c:v>
                </c:pt>
                <c:pt idx="3019">
                  <c:v>-22.46826099999992</c:v>
                </c:pt>
                <c:pt idx="3020">
                  <c:v>-21.889182999999949</c:v>
                </c:pt>
                <c:pt idx="3021">
                  <c:v>-21.310104000000031</c:v>
                </c:pt>
                <c:pt idx="3022">
                  <c:v>-20.731025000000031</c:v>
                </c:pt>
                <c:pt idx="3023">
                  <c:v>-20.151946000000031</c:v>
                </c:pt>
                <c:pt idx="3024">
                  <c:v>-19.572867000000031</c:v>
                </c:pt>
                <c:pt idx="3025">
                  <c:v>-18.99378799999992</c:v>
                </c:pt>
                <c:pt idx="3026">
                  <c:v>-18.414708999999991</c:v>
                </c:pt>
                <c:pt idx="3027">
                  <c:v>-17.83562999999992</c:v>
                </c:pt>
                <c:pt idx="3028">
                  <c:v>-17.25655100000003</c:v>
                </c:pt>
                <c:pt idx="3029">
                  <c:v>-16.67747200000003</c:v>
                </c:pt>
                <c:pt idx="3030">
                  <c:v>-16.098393999999939</c:v>
                </c:pt>
                <c:pt idx="3031">
                  <c:v>-15.519315000000001</c:v>
                </c:pt>
                <c:pt idx="3032">
                  <c:v>-14.940236000000001</c:v>
                </c:pt>
                <c:pt idx="3033">
                  <c:v>-14.361157</c:v>
                </c:pt>
                <c:pt idx="3034">
                  <c:v>-13.782078</c:v>
                </c:pt>
                <c:pt idx="3035">
                  <c:v>-13.202999</c:v>
                </c:pt>
                <c:pt idx="3036">
                  <c:v>-12.62392</c:v>
                </c:pt>
                <c:pt idx="3037">
                  <c:v>-12.044841</c:v>
                </c:pt>
                <c:pt idx="3038">
                  <c:v>-11.465762000000019</c:v>
                </c:pt>
                <c:pt idx="3039">
                  <c:v>-10.886683000000019</c:v>
                </c:pt>
                <c:pt idx="3040">
                  <c:v>-10.307604000000021</c:v>
                </c:pt>
                <c:pt idx="3041">
                  <c:v>-9.7285255999999976</c:v>
                </c:pt>
                <c:pt idx="3042">
                  <c:v>-9.1494467000000004</c:v>
                </c:pt>
                <c:pt idx="3043">
                  <c:v>-8.5703677999999996</c:v>
                </c:pt>
                <c:pt idx="3044">
                  <c:v>-7.9912889000000034</c:v>
                </c:pt>
                <c:pt idx="3045">
                  <c:v>-7.41221</c:v>
                </c:pt>
                <c:pt idx="3046">
                  <c:v>-6.8331311000000001</c:v>
                </c:pt>
                <c:pt idx="3047">
                  <c:v>-6.2540521999999976</c:v>
                </c:pt>
                <c:pt idx="3048">
                  <c:v>-5.6749732999999782</c:v>
                </c:pt>
                <c:pt idx="3049">
                  <c:v>-5.0958943999999846</c:v>
                </c:pt>
                <c:pt idx="3050">
                  <c:v>-4.5168153999999836</c:v>
                </c:pt>
                <c:pt idx="3051">
                  <c:v>-3.9377365000000002</c:v>
                </c:pt>
                <c:pt idx="3052">
                  <c:v>-3.3586575999999981</c:v>
                </c:pt>
                <c:pt idx="3053">
                  <c:v>-2.7795787000000001</c:v>
                </c:pt>
                <c:pt idx="3054">
                  <c:v>-2.2004997999999998</c:v>
                </c:pt>
                <c:pt idx="3055">
                  <c:v>-1.6214208999999971</c:v>
                </c:pt>
                <c:pt idx="3056">
                  <c:v>-1.0423420000000001</c:v>
                </c:pt>
                <c:pt idx="3057">
                  <c:v>-0.46326311999999997</c:v>
                </c:pt>
                <c:pt idx="3058">
                  <c:v>0.11581577999999999</c:v>
                </c:pt>
                <c:pt idx="3059">
                  <c:v>0.69489468000000099</c:v>
                </c:pt>
                <c:pt idx="3060">
                  <c:v>1.273973599999997</c:v>
                </c:pt>
                <c:pt idx="3061">
                  <c:v>1.853052500000002</c:v>
                </c:pt>
                <c:pt idx="3062">
                  <c:v>2.4321313999999998</c:v>
                </c:pt>
                <c:pt idx="3063">
                  <c:v>3.0112103000000001</c:v>
                </c:pt>
                <c:pt idx="3064">
                  <c:v>3.5902892</c:v>
                </c:pt>
                <c:pt idx="3065">
                  <c:v>4.1693681000000034</c:v>
                </c:pt>
                <c:pt idx="3066">
                  <c:v>4.7484470000000014</c:v>
                </c:pt>
                <c:pt idx="3067">
                  <c:v>5.3275258999999631</c:v>
                </c:pt>
                <c:pt idx="3068">
                  <c:v>5.9066048000000002</c:v>
                </c:pt>
                <c:pt idx="3069">
                  <c:v>6.4856837000000107</c:v>
                </c:pt>
                <c:pt idx="3070">
                  <c:v>7.0647625999999946</c:v>
                </c:pt>
                <c:pt idx="3071">
                  <c:v>7.6438414999999997</c:v>
                </c:pt>
                <c:pt idx="3072">
                  <c:v>8.2229203999999978</c:v>
                </c:pt>
                <c:pt idx="3073">
                  <c:v>8.8019993000000003</c:v>
                </c:pt>
                <c:pt idx="3074">
                  <c:v>9.3810781999999993</c:v>
                </c:pt>
                <c:pt idx="3075">
                  <c:v>9.9601571</c:v>
                </c:pt>
                <c:pt idx="3076">
                  <c:v>10.539236000000001</c:v>
                </c:pt>
                <c:pt idx="3077">
                  <c:v>11.118315000000001</c:v>
                </c:pt>
                <c:pt idx="3078">
                  <c:v>11.697393999999999</c:v>
                </c:pt>
                <c:pt idx="3079">
                  <c:v>12.276472999999999</c:v>
                </c:pt>
                <c:pt idx="3080">
                  <c:v>12.85555200000006</c:v>
                </c:pt>
                <c:pt idx="3081">
                  <c:v>13.434631</c:v>
                </c:pt>
                <c:pt idx="3082">
                  <c:v>14.013709</c:v>
                </c:pt>
                <c:pt idx="3083">
                  <c:v>14.592788000000001</c:v>
                </c:pt>
                <c:pt idx="3084">
                  <c:v>15.171867000000001</c:v>
                </c:pt>
                <c:pt idx="3085">
                  <c:v>15.750946000000001</c:v>
                </c:pt>
                <c:pt idx="3086">
                  <c:v>16.330025000000031</c:v>
                </c:pt>
                <c:pt idx="3087">
                  <c:v>16.90910399999995</c:v>
                </c:pt>
                <c:pt idx="3088">
                  <c:v>17.488182999999879</c:v>
                </c:pt>
                <c:pt idx="3089">
                  <c:v>18.067261999999999</c:v>
                </c:pt>
                <c:pt idx="3090">
                  <c:v>18.646341</c:v>
                </c:pt>
                <c:pt idx="3091">
                  <c:v>19.2254199999999</c:v>
                </c:pt>
                <c:pt idx="3092">
                  <c:v>19.804499</c:v>
                </c:pt>
                <c:pt idx="3093">
                  <c:v>20.383576999999921</c:v>
                </c:pt>
                <c:pt idx="3094">
                  <c:v>20.962655999999939</c:v>
                </c:pt>
                <c:pt idx="3095">
                  <c:v>21.541734999999949</c:v>
                </c:pt>
                <c:pt idx="3096">
                  <c:v>22.120814000000031</c:v>
                </c:pt>
                <c:pt idx="3097">
                  <c:v>22.699893000000031</c:v>
                </c:pt>
                <c:pt idx="3098">
                  <c:v>23.278972</c:v>
                </c:pt>
                <c:pt idx="3099">
                  <c:v>23.85805100000006</c:v>
                </c:pt>
                <c:pt idx="3100">
                  <c:v>24.43713</c:v>
                </c:pt>
                <c:pt idx="3101">
                  <c:v>25.016209</c:v>
                </c:pt>
                <c:pt idx="3102">
                  <c:v>25.595288</c:v>
                </c:pt>
                <c:pt idx="3103">
                  <c:v>26.174366000000031</c:v>
                </c:pt>
                <c:pt idx="3104">
                  <c:v>26.75344499999995</c:v>
                </c:pt>
                <c:pt idx="3105">
                  <c:v>27.33252399999995</c:v>
                </c:pt>
                <c:pt idx="3106">
                  <c:v>27.91160299999995</c:v>
                </c:pt>
                <c:pt idx="3107">
                  <c:v>28.49068199999995</c:v>
                </c:pt>
                <c:pt idx="3108">
                  <c:v>29.069761</c:v>
                </c:pt>
                <c:pt idx="3109">
                  <c:v>29.64884</c:v>
                </c:pt>
                <c:pt idx="3110">
                  <c:v>30.227919</c:v>
                </c:pt>
                <c:pt idx="3111">
                  <c:v>30.806998000000061</c:v>
                </c:pt>
                <c:pt idx="3112">
                  <c:v>31.386077</c:v>
                </c:pt>
                <c:pt idx="3113">
                  <c:v>31.96515499999995</c:v>
                </c:pt>
                <c:pt idx="3114">
                  <c:v>32.544234000000003</c:v>
                </c:pt>
                <c:pt idx="3115">
                  <c:v>33.123313000000103</c:v>
                </c:pt>
                <c:pt idx="3116">
                  <c:v>33.70239200000011</c:v>
                </c:pt>
                <c:pt idx="3117">
                  <c:v>34.281471000000003</c:v>
                </c:pt>
                <c:pt idx="3118">
                  <c:v>34.860550000000003</c:v>
                </c:pt>
                <c:pt idx="3119">
                  <c:v>35.439628999999996</c:v>
                </c:pt>
                <c:pt idx="3120">
                  <c:v>36.018708000000011</c:v>
                </c:pt>
                <c:pt idx="3121">
                  <c:v>36.597786999999997</c:v>
                </c:pt>
                <c:pt idx="3122">
                  <c:v>37.176865999999997</c:v>
                </c:pt>
                <c:pt idx="3123">
                  <c:v>37.755945000000011</c:v>
                </c:pt>
                <c:pt idx="3124">
                  <c:v>38.335023</c:v>
                </c:pt>
                <c:pt idx="3125">
                  <c:v>38.914102</c:v>
                </c:pt>
                <c:pt idx="3126">
                  <c:v>39.493181</c:v>
                </c:pt>
                <c:pt idx="3127">
                  <c:v>40.07226</c:v>
                </c:pt>
                <c:pt idx="3128">
                  <c:v>40.651339</c:v>
                </c:pt>
                <c:pt idx="3129">
                  <c:v>41.230418000000078</c:v>
                </c:pt>
                <c:pt idx="3130">
                  <c:v>41.809497</c:v>
                </c:pt>
                <c:pt idx="3131">
                  <c:v>42.388576</c:v>
                </c:pt>
                <c:pt idx="3132">
                  <c:v>42.967655000000001</c:v>
                </c:pt>
                <c:pt idx="3133">
                  <c:v>43.546734000000001</c:v>
                </c:pt>
                <c:pt idx="3134">
                  <c:v>44.12581200000011</c:v>
                </c:pt>
                <c:pt idx="3135">
                  <c:v>44.704891000000003</c:v>
                </c:pt>
                <c:pt idx="3136">
                  <c:v>45.283970000000011</c:v>
                </c:pt>
                <c:pt idx="3137">
                  <c:v>45.863048999999997</c:v>
                </c:pt>
                <c:pt idx="3138">
                  <c:v>46.442128000000011</c:v>
                </c:pt>
                <c:pt idx="3139">
                  <c:v>47.021206999999997</c:v>
                </c:pt>
                <c:pt idx="3140">
                  <c:v>47.600285999999997</c:v>
                </c:pt>
                <c:pt idx="3141">
                  <c:v>48.179365000000011</c:v>
                </c:pt>
                <c:pt idx="3142">
                  <c:v>48.758443999999997</c:v>
                </c:pt>
                <c:pt idx="3143">
                  <c:v>49.337522999999997</c:v>
                </c:pt>
                <c:pt idx="3144">
                  <c:v>49.916601</c:v>
                </c:pt>
                <c:pt idx="3145">
                  <c:v>50.49568</c:v>
                </c:pt>
                <c:pt idx="3146">
                  <c:v>51.074759</c:v>
                </c:pt>
                <c:pt idx="3147">
                  <c:v>51.653838</c:v>
                </c:pt>
                <c:pt idx="3148">
                  <c:v>52.232917000000079</c:v>
                </c:pt>
                <c:pt idx="3149">
                  <c:v>52.811996000000001</c:v>
                </c:pt>
                <c:pt idx="3150">
                  <c:v>53.391075000000001</c:v>
                </c:pt>
                <c:pt idx="3151">
                  <c:v>53.970154000000001</c:v>
                </c:pt>
                <c:pt idx="3152">
                  <c:v>54.549233000000001</c:v>
                </c:pt>
                <c:pt idx="3153">
                  <c:v>55.1283120000002</c:v>
                </c:pt>
                <c:pt idx="3154">
                  <c:v>55.707391000000001</c:v>
                </c:pt>
                <c:pt idx="3155">
                  <c:v>56.286468999999997</c:v>
                </c:pt>
                <c:pt idx="3156">
                  <c:v>56.865548000000011</c:v>
                </c:pt>
                <c:pt idx="3157">
                  <c:v>57.44462699999999</c:v>
                </c:pt>
                <c:pt idx="3158">
                  <c:v>58.023706000000011</c:v>
                </c:pt>
                <c:pt idx="3159">
                  <c:v>58.602785000000011</c:v>
                </c:pt>
                <c:pt idx="3160">
                  <c:v>59.181863999999997</c:v>
                </c:pt>
                <c:pt idx="3161">
                  <c:v>59.760943000000012</c:v>
                </c:pt>
                <c:pt idx="3162">
                  <c:v>60.340021999999998</c:v>
                </c:pt>
                <c:pt idx="3163">
                  <c:v>60.919100999999998</c:v>
                </c:pt>
                <c:pt idx="3164">
                  <c:v>61.498180000000012</c:v>
                </c:pt>
                <c:pt idx="3165">
                  <c:v>62.077258</c:v>
                </c:pt>
                <c:pt idx="3166">
                  <c:v>62.656337000000001</c:v>
                </c:pt>
                <c:pt idx="3167">
                  <c:v>63.235416000000079</c:v>
                </c:pt>
                <c:pt idx="3168">
                  <c:v>63.814494999999887</c:v>
                </c:pt>
                <c:pt idx="3169">
                  <c:v>64.393574000000001</c:v>
                </c:pt>
                <c:pt idx="3170">
                  <c:v>64.97265299999998</c:v>
                </c:pt>
                <c:pt idx="3171">
                  <c:v>65.551731999999745</c:v>
                </c:pt>
                <c:pt idx="3172">
                  <c:v>66.13081099999998</c:v>
                </c:pt>
                <c:pt idx="3173">
                  <c:v>66.709890000000001</c:v>
                </c:pt>
                <c:pt idx="3174">
                  <c:v>67.28896899999998</c:v>
                </c:pt>
                <c:pt idx="3175">
                  <c:v>67.868046999999848</c:v>
                </c:pt>
                <c:pt idx="3176">
                  <c:v>68.447126000000296</c:v>
                </c:pt>
                <c:pt idx="3177">
                  <c:v>69.026205000000004</c:v>
                </c:pt>
                <c:pt idx="3178">
                  <c:v>69.605283999999983</c:v>
                </c:pt>
                <c:pt idx="3179">
                  <c:v>70.184363000000005</c:v>
                </c:pt>
                <c:pt idx="3180">
                  <c:v>70.763441999999998</c:v>
                </c:pt>
                <c:pt idx="3181">
                  <c:v>71.342521000000005</c:v>
                </c:pt>
                <c:pt idx="3182">
                  <c:v>71.921600000000026</c:v>
                </c:pt>
                <c:pt idx="3183">
                  <c:v>72.500679000000005</c:v>
                </c:pt>
                <c:pt idx="3184">
                  <c:v>73.079757999999671</c:v>
                </c:pt>
                <c:pt idx="3185">
                  <c:v>73.658836999999451</c:v>
                </c:pt>
                <c:pt idx="3186">
                  <c:v>74.2379150000002</c:v>
                </c:pt>
                <c:pt idx="3187">
                  <c:v>74.816994000000022</c:v>
                </c:pt>
                <c:pt idx="3188">
                  <c:v>75.396073000000001</c:v>
                </c:pt>
                <c:pt idx="3189">
                  <c:v>75.97515199999998</c:v>
                </c:pt>
                <c:pt idx="3190">
                  <c:v>76.554231000000001</c:v>
                </c:pt>
                <c:pt idx="3191">
                  <c:v>77.13330999999998</c:v>
                </c:pt>
                <c:pt idx="3192">
                  <c:v>77.712389000000002</c:v>
                </c:pt>
                <c:pt idx="3193">
                  <c:v>78.291468000000023</c:v>
                </c:pt>
                <c:pt idx="3194">
                  <c:v>78.870546999999746</c:v>
                </c:pt>
                <c:pt idx="3195">
                  <c:v>79.449626000000293</c:v>
                </c:pt>
                <c:pt idx="3196">
                  <c:v>80.028703999999948</c:v>
                </c:pt>
                <c:pt idx="3197">
                  <c:v>80.607782999999756</c:v>
                </c:pt>
                <c:pt idx="3198">
                  <c:v>81.186861999999948</c:v>
                </c:pt>
                <c:pt idx="3199">
                  <c:v>81.765940999999998</c:v>
                </c:pt>
                <c:pt idx="3200">
                  <c:v>82.345020000000005</c:v>
                </c:pt>
                <c:pt idx="3201">
                  <c:v>82.924099000000027</c:v>
                </c:pt>
                <c:pt idx="3202">
                  <c:v>83.503177999999949</c:v>
                </c:pt>
                <c:pt idx="3203">
                  <c:v>84.082256999999998</c:v>
                </c:pt>
                <c:pt idx="3204">
                  <c:v>84.661335999999949</c:v>
                </c:pt>
                <c:pt idx="3205">
                  <c:v>85.240415000000013</c:v>
                </c:pt>
                <c:pt idx="3206">
                  <c:v>85.819494000000006</c:v>
                </c:pt>
                <c:pt idx="3207">
                  <c:v>86.398571999999746</c:v>
                </c:pt>
                <c:pt idx="3208">
                  <c:v>86.977651000000023</c:v>
                </c:pt>
                <c:pt idx="3209">
                  <c:v>87.556729999999973</c:v>
                </c:pt>
                <c:pt idx="3210">
                  <c:v>88.135808999999568</c:v>
                </c:pt>
                <c:pt idx="3211">
                  <c:v>88.714888000000002</c:v>
                </c:pt>
                <c:pt idx="3212">
                  <c:v>89.293967000000023</c:v>
                </c:pt>
                <c:pt idx="3213">
                  <c:v>89.873045999999746</c:v>
                </c:pt>
                <c:pt idx="3214">
                  <c:v>90.452125000000024</c:v>
                </c:pt>
                <c:pt idx="3215">
                  <c:v>91.031204000000216</c:v>
                </c:pt>
                <c:pt idx="3216">
                  <c:v>91.610283000000024</c:v>
                </c:pt>
                <c:pt idx="3217">
                  <c:v>92.189360999999948</c:v>
                </c:pt>
                <c:pt idx="3218">
                  <c:v>92.768439999999998</c:v>
                </c:pt>
                <c:pt idx="3219">
                  <c:v>93.347519000000304</c:v>
                </c:pt>
                <c:pt idx="3220">
                  <c:v>93.926597999999998</c:v>
                </c:pt>
                <c:pt idx="3221">
                  <c:v>94.505676999999949</c:v>
                </c:pt>
                <c:pt idx="3222">
                  <c:v>95.084755999999999</c:v>
                </c:pt>
                <c:pt idx="3223">
                  <c:v>95.663834999999978</c:v>
                </c:pt>
                <c:pt idx="3224">
                  <c:v>96.242914000000013</c:v>
                </c:pt>
                <c:pt idx="3225">
                  <c:v>96.821993000000006</c:v>
                </c:pt>
                <c:pt idx="3226">
                  <c:v>97.401071999999999</c:v>
                </c:pt>
                <c:pt idx="3227">
                  <c:v>97.980150000000023</c:v>
                </c:pt>
                <c:pt idx="3228">
                  <c:v>98.559229000000215</c:v>
                </c:pt>
                <c:pt idx="3229">
                  <c:v>99.138307999999569</c:v>
                </c:pt>
                <c:pt idx="3230">
                  <c:v>99.717387000000002</c:v>
                </c:pt>
                <c:pt idx="3231">
                  <c:v>100.29647</c:v>
                </c:pt>
                <c:pt idx="3232">
                  <c:v>100.8755399999999</c:v>
                </c:pt>
                <c:pt idx="3233">
                  <c:v>101.45462000000011</c:v>
                </c:pt>
                <c:pt idx="3234">
                  <c:v>102.0337</c:v>
                </c:pt>
                <c:pt idx="3235">
                  <c:v>102.6127799999999</c:v>
                </c:pt>
                <c:pt idx="3236">
                  <c:v>103.19186000000001</c:v>
                </c:pt>
                <c:pt idx="3237">
                  <c:v>103.77094</c:v>
                </c:pt>
                <c:pt idx="3238">
                  <c:v>104.35002</c:v>
                </c:pt>
                <c:pt idx="3239">
                  <c:v>104.92910000000001</c:v>
                </c:pt>
                <c:pt idx="3240">
                  <c:v>105.50818</c:v>
                </c:pt>
                <c:pt idx="3241">
                  <c:v>106.0872600000001</c:v>
                </c:pt>
                <c:pt idx="3242">
                  <c:v>106.66633</c:v>
                </c:pt>
                <c:pt idx="3243">
                  <c:v>107.24541000000001</c:v>
                </c:pt>
                <c:pt idx="3244">
                  <c:v>107.82449</c:v>
                </c:pt>
                <c:pt idx="3245">
                  <c:v>108.40357</c:v>
                </c:pt>
                <c:pt idx="3246">
                  <c:v>108.98265000000001</c:v>
                </c:pt>
                <c:pt idx="3247">
                  <c:v>109.56173</c:v>
                </c:pt>
                <c:pt idx="3248">
                  <c:v>110.14081</c:v>
                </c:pt>
                <c:pt idx="3249">
                  <c:v>110.71989000000001</c:v>
                </c:pt>
                <c:pt idx="3250">
                  <c:v>111.29897</c:v>
                </c:pt>
                <c:pt idx="3251">
                  <c:v>111.8780399999999</c:v>
                </c:pt>
                <c:pt idx="3252">
                  <c:v>112.4571200000001</c:v>
                </c:pt>
                <c:pt idx="3253">
                  <c:v>113.03619999999999</c:v>
                </c:pt>
                <c:pt idx="3254">
                  <c:v>113.61528</c:v>
                </c:pt>
                <c:pt idx="3255">
                  <c:v>114.19436</c:v>
                </c:pt>
                <c:pt idx="3256">
                  <c:v>114.77343999999999</c:v>
                </c:pt>
                <c:pt idx="3257">
                  <c:v>115.35252</c:v>
                </c:pt>
                <c:pt idx="3258">
                  <c:v>115.9316000000001</c:v>
                </c:pt>
                <c:pt idx="3259">
                  <c:v>116.51067999999999</c:v>
                </c:pt>
                <c:pt idx="3260">
                  <c:v>117.08975</c:v>
                </c:pt>
                <c:pt idx="3261">
                  <c:v>117.66883</c:v>
                </c:pt>
                <c:pt idx="3262">
                  <c:v>118.2479100000001</c:v>
                </c:pt>
                <c:pt idx="3263">
                  <c:v>118.82699</c:v>
                </c:pt>
                <c:pt idx="3264">
                  <c:v>119.40607</c:v>
                </c:pt>
                <c:pt idx="3265">
                  <c:v>119.98515</c:v>
                </c:pt>
                <c:pt idx="3266">
                  <c:v>120.56422999999999</c:v>
                </c:pt>
                <c:pt idx="3267">
                  <c:v>121.14331</c:v>
                </c:pt>
                <c:pt idx="3268">
                  <c:v>121.72239</c:v>
                </c:pt>
                <c:pt idx="3269">
                  <c:v>122.30146000000001</c:v>
                </c:pt>
                <c:pt idx="3270">
                  <c:v>122.88054</c:v>
                </c:pt>
                <c:pt idx="3271">
                  <c:v>123.4596200000001</c:v>
                </c:pt>
                <c:pt idx="3272">
                  <c:v>124.03870000000001</c:v>
                </c:pt>
                <c:pt idx="3273">
                  <c:v>124.61778</c:v>
                </c:pt>
                <c:pt idx="3274">
                  <c:v>125.19686</c:v>
                </c:pt>
                <c:pt idx="3275">
                  <c:v>125.77594000000001</c:v>
                </c:pt>
                <c:pt idx="3276">
                  <c:v>126.35502</c:v>
                </c:pt>
                <c:pt idx="3277">
                  <c:v>126.9341000000001</c:v>
                </c:pt>
                <c:pt idx="3278">
                  <c:v>127.51317</c:v>
                </c:pt>
                <c:pt idx="3279">
                  <c:v>128.09225000000001</c:v>
                </c:pt>
                <c:pt idx="3280">
                  <c:v>128.67133000000001</c:v>
                </c:pt>
                <c:pt idx="3281">
                  <c:v>129.25040999999999</c:v>
                </c:pt>
                <c:pt idx="3282">
                  <c:v>129.82949000000039</c:v>
                </c:pt>
                <c:pt idx="3283">
                  <c:v>130.40857</c:v>
                </c:pt>
                <c:pt idx="3284">
                  <c:v>130.98765</c:v>
                </c:pt>
                <c:pt idx="3285">
                  <c:v>131.56673000000001</c:v>
                </c:pt>
                <c:pt idx="3286">
                  <c:v>132.14581000000001</c:v>
                </c:pt>
                <c:pt idx="3287">
                  <c:v>132.72488000000001</c:v>
                </c:pt>
                <c:pt idx="3288">
                  <c:v>133.30395999999999</c:v>
                </c:pt>
                <c:pt idx="3289">
                  <c:v>133.88304000000039</c:v>
                </c:pt>
                <c:pt idx="3290">
                  <c:v>134.46212000000051</c:v>
                </c:pt>
                <c:pt idx="3291">
                  <c:v>135.0412</c:v>
                </c:pt>
                <c:pt idx="3292">
                  <c:v>135.62028000000001</c:v>
                </c:pt>
                <c:pt idx="3293">
                  <c:v>136.19936000000001</c:v>
                </c:pt>
                <c:pt idx="3294">
                  <c:v>136.77844000000019</c:v>
                </c:pt>
                <c:pt idx="3295">
                  <c:v>137.35752000000039</c:v>
                </c:pt>
                <c:pt idx="3296">
                  <c:v>137.93659</c:v>
                </c:pt>
                <c:pt idx="3297">
                  <c:v>138.51566999999969</c:v>
                </c:pt>
                <c:pt idx="3298">
                  <c:v>139.09475</c:v>
                </c:pt>
                <c:pt idx="3299">
                  <c:v>139.67383000000001</c:v>
                </c:pt>
                <c:pt idx="3300">
                  <c:v>140.25291000000001</c:v>
                </c:pt>
                <c:pt idx="3301">
                  <c:v>140.83199000000039</c:v>
                </c:pt>
                <c:pt idx="3302">
                  <c:v>141.41107</c:v>
                </c:pt>
                <c:pt idx="3303">
                  <c:v>141.99015</c:v>
                </c:pt>
                <c:pt idx="3304">
                  <c:v>142.56923</c:v>
                </c:pt>
                <c:pt idx="3305">
                  <c:v>143.14830000000001</c:v>
                </c:pt>
                <c:pt idx="3306">
                  <c:v>143.72738000000001</c:v>
                </c:pt>
                <c:pt idx="3307">
                  <c:v>144.30645999999999</c:v>
                </c:pt>
                <c:pt idx="3308">
                  <c:v>144.88554000000039</c:v>
                </c:pt>
                <c:pt idx="3309">
                  <c:v>145.46462</c:v>
                </c:pt>
                <c:pt idx="3310">
                  <c:v>146.04369999999969</c:v>
                </c:pt>
                <c:pt idx="3311">
                  <c:v>146.62278000000001</c:v>
                </c:pt>
                <c:pt idx="3312">
                  <c:v>147.20186000000001</c:v>
                </c:pt>
                <c:pt idx="3313">
                  <c:v>147.78093999999999</c:v>
                </c:pt>
                <c:pt idx="3314">
                  <c:v>148.36002000000039</c:v>
                </c:pt>
                <c:pt idx="3315">
                  <c:v>148.93908999999999</c:v>
                </c:pt>
                <c:pt idx="3316">
                  <c:v>149.51817</c:v>
                </c:pt>
                <c:pt idx="3317">
                  <c:v>150.09725</c:v>
                </c:pt>
                <c:pt idx="3318">
                  <c:v>150.67633000000001</c:v>
                </c:pt>
                <c:pt idx="3319">
                  <c:v>151.25541000000001</c:v>
                </c:pt>
                <c:pt idx="3320">
                  <c:v>151.83449000000019</c:v>
                </c:pt>
                <c:pt idx="3321">
                  <c:v>152.41356999999971</c:v>
                </c:pt>
                <c:pt idx="3322">
                  <c:v>152.99265</c:v>
                </c:pt>
                <c:pt idx="3323">
                  <c:v>153.57173</c:v>
                </c:pt>
                <c:pt idx="3324">
                  <c:v>154.1508</c:v>
                </c:pt>
                <c:pt idx="3325">
                  <c:v>154.72988000000001</c:v>
                </c:pt>
                <c:pt idx="3326">
                  <c:v>155.30896000000001</c:v>
                </c:pt>
                <c:pt idx="3327">
                  <c:v>155.8880400000007</c:v>
                </c:pt>
                <c:pt idx="3328">
                  <c:v>156.46712000000039</c:v>
                </c:pt>
                <c:pt idx="3329">
                  <c:v>157.0462</c:v>
                </c:pt>
                <c:pt idx="3330">
                  <c:v>157.62528</c:v>
                </c:pt>
                <c:pt idx="3331">
                  <c:v>158.20436000000001</c:v>
                </c:pt>
                <c:pt idx="3332">
                  <c:v>158.78344000000001</c:v>
                </c:pt>
                <c:pt idx="3333">
                  <c:v>159.36250999999999</c:v>
                </c:pt>
                <c:pt idx="3334">
                  <c:v>159.94158999999999</c:v>
                </c:pt>
                <c:pt idx="3335">
                  <c:v>160.52067</c:v>
                </c:pt>
                <c:pt idx="3336">
                  <c:v>161.09975</c:v>
                </c:pt>
                <c:pt idx="3337">
                  <c:v>161.67883</c:v>
                </c:pt>
                <c:pt idx="3338">
                  <c:v>162.25791000000001</c:v>
                </c:pt>
                <c:pt idx="3339">
                  <c:v>162.83698999999999</c:v>
                </c:pt>
                <c:pt idx="3340">
                  <c:v>163.41606999999999</c:v>
                </c:pt>
                <c:pt idx="3341">
                  <c:v>163.99515</c:v>
                </c:pt>
                <c:pt idx="3342">
                  <c:v>164.57422</c:v>
                </c:pt>
                <c:pt idx="3343">
                  <c:v>165.1533</c:v>
                </c:pt>
                <c:pt idx="3344">
                  <c:v>165.73238000000001</c:v>
                </c:pt>
                <c:pt idx="3345">
                  <c:v>166.31146000000001</c:v>
                </c:pt>
                <c:pt idx="3346">
                  <c:v>166.89053999999999</c:v>
                </c:pt>
                <c:pt idx="3347">
                  <c:v>167.46961999999999</c:v>
                </c:pt>
                <c:pt idx="3348">
                  <c:v>168.0487</c:v>
                </c:pt>
                <c:pt idx="3349">
                  <c:v>168.62778</c:v>
                </c:pt>
                <c:pt idx="3350">
                  <c:v>169.20686000000001</c:v>
                </c:pt>
                <c:pt idx="3351">
                  <c:v>169.78593000000001</c:v>
                </c:pt>
                <c:pt idx="3352">
                  <c:v>170.36501000000001</c:v>
                </c:pt>
                <c:pt idx="3353">
                  <c:v>170.94408999999999</c:v>
                </c:pt>
                <c:pt idx="3354">
                  <c:v>171.52316999999999</c:v>
                </c:pt>
                <c:pt idx="3355">
                  <c:v>172.10225</c:v>
                </c:pt>
                <c:pt idx="3356">
                  <c:v>172.6813300000006</c:v>
                </c:pt>
                <c:pt idx="3357">
                  <c:v>173.26041000000001</c:v>
                </c:pt>
                <c:pt idx="3358">
                  <c:v>173.83949000000001</c:v>
                </c:pt>
                <c:pt idx="3359">
                  <c:v>174.41856999999999</c:v>
                </c:pt>
                <c:pt idx="3360">
                  <c:v>174.99764000000039</c:v>
                </c:pt>
                <c:pt idx="3361">
                  <c:v>175.57671999999999</c:v>
                </c:pt>
                <c:pt idx="3362">
                  <c:v>176.1558</c:v>
                </c:pt>
                <c:pt idx="3363">
                  <c:v>176.73488</c:v>
                </c:pt>
                <c:pt idx="3364">
                  <c:v>177.31396000000001</c:v>
                </c:pt>
                <c:pt idx="3365">
                  <c:v>177.89304000000001</c:v>
                </c:pt>
                <c:pt idx="3366">
                  <c:v>178.47212000000039</c:v>
                </c:pt>
                <c:pt idx="3367">
                  <c:v>179.05120000000039</c:v>
                </c:pt>
                <c:pt idx="3368">
                  <c:v>179.63028</c:v>
                </c:pt>
                <c:pt idx="3369">
                  <c:v>180.20935</c:v>
                </c:pt>
                <c:pt idx="3370">
                  <c:v>180.7884300000006</c:v>
                </c:pt>
                <c:pt idx="3371">
                  <c:v>181.36751000000001</c:v>
                </c:pt>
                <c:pt idx="3372">
                  <c:v>181.94658999999999</c:v>
                </c:pt>
                <c:pt idx="3373">
                  <c:v>182.52566999999999</c:v>
                </c:pt>
                <c:pt idx="3374">
                  <c:v>183.10475</c:v>
                </c:pt>
                <c:pt idx="3375">
                  <c:v>183.68383</c:v>
                </c:pt>
                <c:pt idx="3376">
                  <c:v>184.26291000000001</c:v>
                </c:pt>
                <c:pt idx="3377">
                  <c:v>184.84199000000001</c:v>
                </c:pt>
                <c:pt idx="3378">
                  <c:v>185.42106000000001</c:v>
                </c:pt>
                <c:pt idx="3379">
                  <c:v>186.00013999999999</c:v>
                </c:pt>
                <c:pt idx="3380">
                  <c:v>186.57921999999999</c:v>
                </c:pt>
                <c:pt idx="3381">
                  <c:v>187.15830000000051</c:v>
                </c:pt>
                <c:pt idx="3382">
                  <c:v>187.73738</c:v>
                </c:pt>
                <c:pt idx="3383">
                  <c:v>188.31646000000001</c:v>
                </c:pt>
                <c:pt idx="3384">
                  <c:v>188.89554000000001</c:v>
                </c:pt>
                <c:pt idx="3385">
                  <c:v>189.47461999999999</c:v>
                </c:pt>
                <c:pt idx="3386">
                  <c:v>190.05369999999999</c:v>
                </c:pt>
                <c:pt idx="3387">
                  <c:v>190.63278</c:v>
                </c:pt>
                <c:pt idx="3388">
                  <c:v>191.21185</c:v>
                </c:pt>
                <c:pt idx="3389">
                  <c:v>191.79093</c:v>
                </c:pt>
                <c:pt idx="3390">
                  <c:v>192.37001000000001</c:v>
                </c:pt>
                <c:pt idx="3391">
                  <c:v>192.94909000000001</c:v>
                </c:pt>
                <c:pt idx="3392">
                  <c:v>193.52817000000019</c:v>
                </c:pt>
                <c:pt idx="3393">
                  <c:v>194.10724999999999</c:v>
                </c:pt>
                <c:pt idx="3394">
                  <c:v>194.68633000000051</c:v>
                </c:pt>
                <c:pt idx="3395">
                  <c:v>195.26541</c:v>
                </c:pt>
                <c:pt idx="3396">
                  <c:v>195.84449000000001</c:v>
                </c:pt>
                <c:pt idx="3397">
                  <c:v>196.42356000000001</c:v>
                </c:pt>
                <c:pt idx="3398">
                  <c:v>197.00264000000001</c:v>
                </c:pt>
                <c:pt idx="3399">
                  <c:v>197.58172000000039</c:v>
                </c:pt>
                <c:pt idx="3400">
                  <c:v>198.16079999999999</c:v>
                </c:pt>
                <c:pt idx="3401">
                  <c:v>198.73987999999969</c:v>
                </c:pt>
                <c:pt idx="3402">
                  <c:v>199.31896</c:v>
                </c:pt>
                <c:pt idx="3403">
                  <c:v>199.89804000000061</c:v>
                </c:pt>
                <c:pt idx="3404">
                  <c:v>200.47712000000001</c:v>
                </c:pt>
                <c:pt idx="3405">
                  <c:v>201.05620000000039</c:v>
                </c:pt>
                <c:pt idx="3406">
                  <c:v>201.63526999999999</c:v>
                </c:pt>
                <c:pt idx="3407">
                  <c:v>202.21435</c:v>
                </c:pt>
                <c:pt idx="3408">
                  <c:v>202.79343</c:v>
                </c:pt>
                <c:pt idx="3409">
                  <c:v>203.37251000000001</c:v>
                </c:pt>
                <c:pt idx="3410">
                  <c:v>203.95159000000001</c:v>
                </c:pt>
                <c:pt idx="3411">
                  <c:v>204.53066999999999</c:v>
                </c:pt>
                <c:pt idx="3412">
                  <c:v>205.10974999999999</c:v>
                </c:pt>
                <c:pt idx="3413">
                  <c:v>205.68883000000051</c:v>
                </c:pt>
                <c:pt idx="3414">
                  <c:v>206.26791</c:v>
                </c:pt>
                <c:pt idx="3415">
                  <c:v>206.84698</c:v>
                </c:pt>
                <c:pt idx="3416">
                  <c:v>207.42606000000001</c:v>
                </c:pt>
                <c:pt idx="3417">
                  <c:v>208.00514000000001</c:v>
                </c:pt>
                <c:pt idx="3418">
                  <c:v>208.58421999999999</c:v>
                </c:pt>
                <c:pt idx="3419">
                  <c:v>209.16329999999999</c:v>
                </c:pt>
                <c:pt idx="3420">
                  <c:v>209.74238</c:v>
                </c:pt>
                <c:pt idx="3421">
                  <c:v>210.3214600000006</c:v>
                </c:pt>
                <c:pt idx="3422">
                  <c:v>210.90054000000001</c:v>
                </c:pt>
                <c:pt idx="3423">
                  <c:v>211.47962000000001</c:v>
                </c:pt>
                <c:pt idx="3424">
                  <c:v>212.05869000000001</c:v>
                </c:pt>
                <c:pt idx="3425">
                  <c:v>212.63776999999999</c:v>
                </c:pt>
                <c:pt idx="3426">
                  <c:v>213.21684999999999</c:v>
                </c:pt>
                <c:pt idx="3427">
                  <c:v>213.79593</c:v>
                </c:pt>
                <c:pt idx="3428">
                  <c:v>214.37501</c:v>
                </c:pt>
                <c:pt idx="3429">
                  <c:v>214.95409000000001</c:v>
                </c:pt>
                <c:pt idx="3430">
                  <c:v>215.53317000000001</c:v>
                </c:pt>
                <c:pt idx="3431">
                  <c:v>216.11224999999999</c:v>
                </c:pt>
                <c:pt idx="3432">
                  <c:v>216.69133000000039</c:v>
                </c:pt>
                <c:pt idx="3433">
                  <c:v>217.2704</c:v>
                </c:pt>
                <c:pt idx="3434">
                  <c:v>217.84948</c:v>
                </c:pt>
                <c:pt idx="3435">
                  <c:v>218.42856</c:v>
                </c:pt>
                <c:pt idx="3436">
                  <c:v>219.00764000000001</c:v>
                </c:pt>
                <c:pt idx="3437">
                  <c:v>219.58672000000001</c:v>
                </c:pt>
                <c:pt idx="3438">
                  <c:v>220.16579999999999</c:v>
                </c:pt>
                <c:pt idx="3439">
                  <c:v>220.74487999999971</c:v>
                </c:pt>
                <c:pt idx="3440">
                  <c:v>221.32396</c:v>
                </c:pt>
                <c:pt idx="3441">
                  <c:v>221.90304</c:v>
                </c:pt>
                <c:pt idx="3442">
                  <c:v>222.4821100000006</c:v>
                </c:pt>
                <c:pt idx="3443">
                  <c:v>223.06119000000001</c:v>
                </c:pt>
                <c:pt idx="3444">
                  <c:v>223.64026999999999</c:v>
                </c:pt>
                <c:pt idx="3445">
                  <c:v>224.21934999999999</c:v>
                </c:pt>
                <c:pt idx="3446">
                  <c:v>224.79843000000051</c:v>
                </c:pt>
                <c:pt idx="3447">
                  <c:v>225.37751</c:v>
                </c:pt>
                <c:pt idx="3448">
                  <c:v>225.95659000000001</c:v>
                </c:pt>
                <c:pt idx="3449">
                  <c:v>226.53567000000001</c:v>
                </c:pt>
                <c:pt idx="3450">
                  <c:v>227.11474999999999</c:v>
                </c:pt>
                <c:pt idx="3451">
                  <c:v>227.69381999999999</c:v>
                </c:pt>
                <c:pt idx="3452">
                  <c:v>228.27289999999999</c:v>
                </c:pt>
                <c:pt idx="3453">
                  <c:v>228.85198000000051</c:v>
                </c:pt>
                <c:pt idx="3454">
                  <c:v>229.43106</c:v>
                </c:pt>
                <c:pt idx="3455">
                  <c:v>230.01014000000001</c:v>
                </c:pt>
                <c:pt idx="3456">
                  <c:v>230.58922000000001</c:v>
                </c:pt>
                <c:pt idx="3457">
                  <c:v>231.16829999999999</c:v>
                </c:pt>
                <c:pt idx="3458">
                  <c:v>231.74737999999999</c:v>
                </c:pt>
                <c:pt idx="3459">
                  <c:v>232.32646000000051</c:v>
                </c:pt>
                <c:pt idx="3460">
                  <c:v>232.90554</c:v>
                </c:pt>
                <c:pt idx="3461">
                  <c:v>233.48461</c:v>
                </c:pt>
                <c:pt idx="3462">
                  <c:v>234.06369000000001</c:v>
                </c:pt>
                <c:pt idx="3463">
                  <c:v>234.64277000000001</c:v>
                </c:pt>
                <c:pt idx="3464">
                  <c:v>235.22184999999999</c:v>
                </c:pt>
                <c:pt idx="3465">
                  <c:v>235.80093000000039</c:v>
                </c:pt>
                <c:pt idx="3466">
                  <c:v>236.38001000000051</c:v>
                </c:pt>
                <c:pt idx="3467">
                  <c:v>236.95909</c:v>
                </c:pt>
                <c:pt idx="3468">
                  <c:v>237.53817000000001</c:v>
                </c:pt>
                <c:pt idx="3469">
                  <c:v>238.11725000000001</c:v>
                </c:pt>
                <c:pt idx="3470">
                  <c:v>238.69631999999999</c:v>
                </c:pt>
                <c:pt idx="3471">
                  <c:v>239.27539999999999</c:v>
                </c:pt>
                <c:pt idx="3472">
                  <c:v>239.85448000000039</c:v>
                </c:pt>
                <c:pt idx="3473">
                  <c:v>240.43355999999969</c:v>
                </c:pt>
                <c:pt idx="3474">
                  <c:v>241.01264</c:v>
                </c:pt>
                <c:pt idx="3475">
                  <c:v>241.59172000000001</c:v>
                </c:pt>
                <c:pt idx="3476">
                  <c:v>242.17080000000001</c:v>
                </c:pt>
                <c:pt idx="3477">
                  <c:v>242.74987999999951</c:v>
                </c:pt>
                <c:pt idx="3478">
                  <c:v>243.32896000000039</c:v>
                </c:pt>
                <c:pt idx="3479">
                  <c:v>243.90803000000051</c:v>
                </c:pt>
                <c:pt idx="3480">
                  <c:v>244.48711000000051</c:v>
                </c:pt>
                <c:pt idx="3481">
                  <c:v>245.06619000000001</c:v>
                </c:pt>
                <c:pt idx="3482">
                  <c:v>245.64527000000001</c:v>
                </c:pt>
                <c:pt idx="3483">
                  <c:v>246.22434999999999</c:v>
                </c:pt>
                <c:pt idx="3484">
                  <c:v>246.80343000000039</c:v>
                </c:pt>
                <c:pt idx="3485">
                  <c:v>247.38251000000051</c:v>
                </c:pt>
                <c:pt idx="3486">
                  <c:v>247.96159</c:v>
                </c:pt>
                <c:pt idx="3487">
                  <c:v>248.54067000000001</c:v>
                </c:pt>
                <c:pt idx="3488">
                  <c:v>249.11974000000001</c:v>
                </c:pt>
                <c:pt idx="3489">
                  <c:v>249.69882000000001</c:v>
                </c:pt>
                <c:pt idx="3490">
                  <c:v>250.27789999999999</c:v>
                </c:pt>
                <c:pt idx="3491">
                  <c:v>250.85698000000039</c:v>
                </c:pt>
                <c:pt idx="3492">
                  <c:v>251.43606</c:v>
                </c:pt>
                <c:pt idx="3493">
                  <c:v>252.01514</c:v>
                </c:pt>
                <c:pt idx="3494">
                  <c:v>252.59422000000001</c:v>
                </c:pt>
                <c:pt idx="3495">
                  <c:v>253.17330000000001</c:v>
                </c:pt>
                <c:pt idx="3496">
                  <c:v>253.75237999999999</c:v>
                </c:pt>
                <c:pt idx="3497">
                  <c:v>254.33145000000039</c:v>
                </c:pt>
                <c:pt idx="3498">
                  <c:v>254.91052999999999</c:v>
                </c:pt>
                <c:pt idx="3499">
                  <c:v>255.48961</c:v>
                </c:pt>
                <c:pt idx="3500">
                  <c:v>256.06869</c:v>
                </c:pt>
                <c:pt idx="3501">
                  <c:v>256.64777000000032</c:v>
                </c:pt>
                <c:pt idx="3502">
                  <c:v>257.22684999999888</c:v>
                </c:pt>
                <c:pt idx="3503">
                  <c:v>257.80592999999999</c:v>
                </c:pt>
                <c:pt idx="3504">
                  <c:v>258.38500999999923</c:v>
                </c:pt>
                <c:pt idx="3505">
                  <c:v>258.96409</c:v>
                </c:pt>
                <c:pt idx="3506">
                  <c:v>259.54316</c:v>
                </c:pt>
                <c:pt idx="3507">
                  <c:v>260.12224000000032</c:v>
                </c:pt>
                <c:pt idx="3508">
                  <c:v>260.7013199999983</c:v>
                </c:pt>
                <c:pt idx="3509">
                  <c:v>261.28039999999862</c:v>
                </c:pt>
                <c:pt idx="3510">
                  <c:v>261.85948000000099</c:v>
                </c:pt>
                <c:pt idx="3511">
                  <c:v>262.43855999999738</c:v>
                </c:pt>
                <c:pt idx="3512">
                  <c:v>263.01764000000031</c:v>
                </c:pt>
                <c:pt idx="3513">
                  <c:v>263.59671999999767</c:v>
                </c:pt>
                <c:pt idx="3514">
                  <c:v>264.17580000000032</c:v>
                </c:pt>
                <c:pt idx="3515">
                  <c:v>264.75487000000032</c:v>
                </c:pt>
                <c:pt idx="3516">
                  <c:v>265.33394999999888</c:v>
                </c:pt>
                <c:pt idx="3517">
                  <c:v>265.91302999999851</c:v>
                </c:pt>
                <c:pt idx="3518">
                  <c:v>266.49210999999792</c:v>
                </c:pt>
                <c:pt idx="3519">
                  <c:v>267.07118999999852</c:v>
                </c:pt>
                <c:pt idx="3520">
                  <c:v>267.65027000000032</c:v>
                </c:pt>
                <c:pt idx="3521">
                  <c:v>268.22934999999887</c:v>
                </c:pt>
                <c:pt idx="3522">
                  <c:v>268.80842999999999</c:v>
                </c:pt>
                <c:pt idx="3523">
                  <c:v>269.38750999999922</c:v>
                </c:pt>
                <c:pt idx="3524">
                  <c:v>269.96657999999832</c:v>
                </c:pt>
                <c:pt idx="3525">
                  <c:v>270.54566000000068</c:v>
                </c:pt>
                <c:pt idx="3526">
                  <c:v>271.12474000000032</c:v>
                </c:pt>
                <c:pt idx="3527">
                  <c:v>271.70382000000001</c:v>
                </c:pt>
                <c:pt idx="3528">
                  <c:v>272.28289999999959</c:v>
                </c:pt>
                <c:pt idx="3529">
                  <c:v>272.86198000000002</c:v>
                </c:pt>
                <c:pt idx="3530">
                  <c:v>273.44105999999891</c:v>
                </c:pt>
                <c:pt idx="3531">
                  <c:v>274.02013999999861</c:v>
                </c:pt>
                <c:pt idx="3532">
                  <c:v>274.59922</c:v>
                </c:pt>
                <c:pt idx="3533">
                  <c:v>275.17829</c:v>
                </c:pt>
                <c:pt idx="3534">
                  <c:v>275.75736999999941</c:v>
                </c:pt>
                <c:pt idx="3535">
                  <c:v>276.33644999999888</c:v>
                </c:pt>
                <c:pt idx="3536">
                  <c:v>276.91552999999851</c:v>
                </c:pt>
                <c:pt idx="3537">
                  <c:v>277.49460999999923</c:v>
                </c:pt>
                <c:pt idx="3538">
                  <c:v>278.07369</c:v>
                </c:pt>
                <c:pt idx="3539">
                  <c:v>278.65277000000032</c:v>
                </c:pt>
                <c:pt idx="3540">
                  <c:v>279.23184999999887</c:v>
                </c:pt>
                <c:pt idx="3541">
                  <c:v>279.81092999999959</c:v>
                </c:pt>
                <c:pt idx="3542">
                  <c:v>280.39000999999911</c:v>
                </c:pt>
                <c:pt idx="3543">
                  <c:v>280.96908000000002</c:v>
                </c:pt>
                <c:pt idx="3544">
                  <c:v>281.54816</c:v>
                </c:pt>
                <c:pt idx="3545">
                  <c:v>282.12724000000031</c:v>
                </c:pt>
                <c:pt idx="3546">
                  <c:v>282.70631999999767</c:v>
                </c:pt>
                <c:pt idx="3547">
                  <c:v>283.28539999999862</c:v>
                </c:pt>
                <c:pt idx="3548">
                  <c:v>283.86448000000098</c:v>
                </c:pt>
                <c:pt idx="3549">
                  <c:v>284.44355999999891</c:v>
                </c:pt>
                <c:pt idx="3550">
                  <c:v>285.02264000000002</c:v>
                </c:pt>
                <c:pt idx="3551">
                  <c:v>285.60172</c:v>
                </c:pt>
                <c:pt idx="3552">
                  <c:v>286.18079</c:v>
                </c:pt>
                <c:pt idx="3553">
                  <c:v>286.75987000000032</c:v>
                </c:pt>
                <c:pt idx="3554">
                  <c:v>287.33894999999887</c:v>
                </c:pt>
                <c:pt idx="3555">
                  <c:v>287.91802999999851</c:v>
                </c:pt>
                <c:pt idx="3556">
                  <c:v>288.49710999999792</c:v>
                </c:pt>
                <c:pt idx="3557">
                  <c:v>289.07618999999852</c:v>
                </c:pt>
                <c:pt idx="3558">
                  <c:v>289.65527000000031</c:v>
                </c:pt>
                <c:pt idx="3559">
                  <c:v>290.23434999999881</c:v>
                </c:pt>
                <c:pt idx="3560">
                  <c:v>290.81342999999941</c:v>
                </c:pt>
                <c:pt idx="3561">
                  <c:v>291.39249999999959</c:v>
                </c:pt>
                <c:pt idx="3562">
                  <c:v>291.97157999999831</c:v>
                </c:pt>
                <c:pt idx="3563">
                  <c:v>292.55066000000062</c:v>
                </c:pt>
                <c:pt idx="3564">
                  <c:v>293.12974000000031</c:v>
                </c:pt>
                <c:pt idx="3565">
                  <c:v>293.70882</c:v>
                </c:pt>
                <c:pt idx="3566">
                  <c:v>294.28789999999941</c:v>
                </c:pt>
                <c:pt idx="3567">
                  <c:v>294.86698000000001</c:v>
                </c:pt>
                <c:pt idx="3568">
                  <c:v>295.44605999999891</c:v>
                </c:pt>
                <c:pt idx="3569">
                  <c:v>296.02513999999832</c:v>
                </c:pt>
                <c:pt idx="3570">
                  <c:v>296.60421000000002</c:v>
                </c:pt>
                <c:pt idx="3571">
                  <c:v>297.18329</c:v>
                </c:pt>
                <c:pt idx="3572">
                  <c:v>297.76236999999918</c:v>
                </c:pt>
                <c:pt idx="3573">
                  <c:v>298.34145000000001</c:v>
                </c:pt>
                <c:pt idx="3574">
                  <c:v>298.92052999999822</c:v>
                </c:pt>
                <c:pt idx="3575">
                  <c:v>299.49960999999911</c:v>
                </c:pt>
                <c:pt idx="3576">
                  <c:v>300.07868999999999</c:v>
                </c:pt>
                <c:pt idx="3577">
                  <c:v>300.65777000000031</c:v>
                </c:pt>
                <c:pt idx="3578">
                  <c:v>301.23684999999853</c:v>
                </c:pt>
                <c:pt idx="3579">
                  <c:v>301.81592000000001</c:v>
                </c:pt>
                <c:pt idx="3580">
                  <c:v>302.39499999999941</c:v>
                </c:pt>
                <c:pt idx="3581">
                  <c:v>302.97408000000001</c:v>
                </c:pt>
                <c:pt idx="3582">
                  <c:v>303.55315999999891</c:v>
                </c:pt>
                <c:pt idx="3583">
                  <c:v>304.13224000000002</c:v>
                </c:pt>
                <c:pt idx="3584">
                  <c:v>304.71131999999739</c:v>
                </c:pt>
                <c:pt idx="3585">
                  <c:v>305.29039999999861</c:v>
                </c:pt>
                <c:pt idx="3586">
                  <c:v>305.86948000000081</c:v>
                </c:pt>
                <c:pt idx="3587">
                  <c:v>306.44855999999862</c:v>
                </c:pt>
                <c:pt idx="3588">
                  <c:v>307.02762999999999</c:v>
                </c:pt>
                <c:pt idx="3589">
                  <c:v>307.60670999999923</c:v>
                </c:pt>
                <c:pt idx="3590">
                  <c:v>308.18579</c:v>
                </c:pt>
                <c:pt idx="3591">
                  <c:v>308.76487000000031</c:v>
                </c:pt>
                <c:pt idx="3592">
                  <c:v>309.34395000000001</c:v>
                </c:pt>
                <c:pt idx="3593">
                  <c:v>309.92302999999822</c:v>
                </c:pt>
                <c:pt idx="3594">
                  <c:v>310.50210999999888</c:v>
                </c:pt>
                <c:pt idx="3595">
                  <c:v>311.08118999999851</c:v>
                </c:pt>
                <c:pt idx="3596">
                  <c:v>311.66027000000031</c:v>
                </c:pt>
                <c:pt idx="3597">
                  <c:v>312.23933999999861</c:v>
                </c:pt>
                <c:pt idx="3598">
                  <c:v>312.81842</c:v>
                </c:pt>
                <c:pt idx="3599">
                  <c:v>313.39749999999941</c:v>
                </c:pt>
                <c:pt idx="3600">
                  <c:v>313.97657999999831</c:v>
                </c:pt>
                <c:pt idx="3601">
                  <c:v>314.55566000000061</c:v>
                </c:pt>
                <c:pt idx="3602">
                  <c:v>315.13474000000002</c:v>
                </c:pt>
                <c:pt idx="3603">
                  <c:v>315.71382</c:v>
                </c:pt>
                <c:pt idx="3604">
                  <c:v>316.29289999999918</c:v>
                </c:pt>
                <c:pt idx="3605">
                  <c:v>316.87198000000001</c:v>
                </c:pt>
                <c:pt idx="3606">
                  <c:v>317.45104999999887</c:v>
                </c:pt>
                <c:pt idx="3607">
                  <c:v>318.03012999999822</c:v>
                </c:pt>
                <c:pt idx="3608">
                  <c:v>318.60921000000002</c:v>
                </c:pt>
                <c:pt idx="3609">
                  <c:v>319.18828999999999</c:v>
                </c:pt>
                <c:pt idx="3610">
                  <c:v>319.76736999999918</c:v>
                </c:pt>
                <c:pt idx="3611">
                  <c:v>320.34645</c:v>
                </c:pt>
                <c:pt idx="3612">
                  <c:v>320.92552999999822</c:v>
                </c:pt>
                <c:pt idx="3613">
                  <c:v>321.50461000000001</c:v>
                </c:pt>
                <c:pt idx="3614">
                  <c:v>322.08368999999999</c:v>
                </c:pt>
                <c:pt idx="3615">
                  <c:v>322.66277000000002</c:v>
                </c:pt>
                <c:pt idx="3616">
                  <c:v>323.24184000000002</c:v>
                </c:pt>
                <c:pt idx="3617">
                  <c:v>323.82092</c:v>
                </c:pt>
                <c:pt idx="3618">
                  <c:v>324.39999999999918</c:v>
                </c:pt>
                <c:pt idx="3619">
                  <c:v>324.97908000000001</c:v>
                </c:pt>
                <c:pt idx="3620">
                  <c:v>325.55815999999862</c:v>
                </c:pt>
                <c:pt idx="3621">
                  <c:v>326.13724000000002</c:v>
                </c:pt>
                <c:pt idx="3622">
                  <c:v>326.71631999999738</c:v>
                </c:pt>
                <c:pt idx="3623">
                  <c:v>327.29539999999861</c:v>
                </c:pt>
                <c:pt idx="3624">
                  <c:v>327.8744800000008</c:v>
                </c:pt>
                <c:pt idx="3625">
                  <c:v>328.45354999999893</c:v>
                </c:pt>
                <c:pt idx="3626">
                  <c:v>329.03262999999959</c:v>
                </c:pt>
                <c:pt idx="3627">
                  <c:v>329.61170999999888</c:v>
                </c:pt>
                <c:pt idx="3628">
                  <c:v>330.19078999999999</c:v>
                </c:pt>
                <c:pt idx="3629">
                  <c:v>330.76987000000031</c:v>
                </c:pt>
                <c:pt idx="3630">
                  <c:v>331.34895</c:v>
                </c:pt>
                <c:pt idx="3631">
                  <c:v>331.92802999999822</c:v>
                </c:pt>
                <c:pt idx="3632">
                  <c:v>332.50710999999887</c:v>
                </c:pt>
                <c:pt idx="3633">
                  <c:v>333.08618999999851</c:v>
                </c:pt>
                <c:pt idx="3634">
                  <c:v>333.66526000000061</c:v>
                </c:pt>
                <c:pt idx="3635">
                  <c:v>334.24434000000002</c:v>
                </c:pt>
                <c:pt idx="3636">
                  <c:v>334.82342</c:v>
                </c:pt>
                <c:pt idx="3637">
                  <c:v>335.40249999999918</c:v>
                </c:pt>
                <c:pt idx="3638">
                  <c:v>335.9815799999983</c:v>
                </c:pt>
                <c:pt idx="3639">
                  <c:v>336.56066000000061</c:v>
                </c:pt>
                <c:pt idx="3640">
                  <c:v>337.13974000000002</c:v>
                </c:pt>
                <c:pt idx="3641">
                  <c:v>337.71881999999891</c:v>
                </c:pt>
                <c:pt idx="3642">
                  <c:v>338.29789999999917</c:v>
                </c:pt>
                <c:pt idx="3643">
                  <c:v>338.87696999999918</c:v>
                </c:pt>
                <c:pt idx="3644">
                  <c:v>339.45604999999853</c:v>
                </c:pt>
                <c:pt idx="3645">
                  <c:v>340.03512999999822</c:v>
                </c:pt>
                <c:pt idx="3646">
                  <c:v>340.61421000000001</c:v>
                </c:pt>
                <c:pt idx="3647">
                  <c:v>341.19328999999999</c:v>
                </c:pt>
                <c:pt idx="3648">
                  <c:v>341.77236999999923</c:v>
                </c:pt>
                <c:pt idx="3649">
                  <c:v>342.35145</c:v>
                </c:pt>
                <c:pt idx="3650">
                  <c:v>342.93052999999821</c:v>
                </c:pt>
                <c:pt idx="3651">
                  <c:v>343.50961000000001</c:v>
                </c:pt>
                <c:pt idx="3652">
                  <c:v>344.08868000000001</c:v>
                </c:pt>
                <c:pt idx="3653">
                  <c:v>344.66776000000061</c:v>
                </c:pt>
                <c:pt idx="3654">
                  <c:v>345.24684000000002</c:v>
                </c:pt>
                <c:pt idx="3655">
                  <c:v>345.82592</c:v>
                </c:pt>
                <c:pt idx="3656">
                  <c:v>346.40499999999918</c:v>
                </c:pt>
                <c:pt idx="3657">
                  <c:v>346.98408000000001</c:v>
                </c:pt>
                <c:pt idx="3658">
                  <c:v>347.56315999999862</c:v>
                </c:pt>
                <c:pt idx="3659">
                  <c:v>348.14224000000098</c:v>
                </c:pt>
                <c:pt idx="3660">
                  <c:v>348.72131999999738</c:v>
                </c:pt>
                <c:pt idx="3661">
                  <c:v>349.30038999999999</c:v>
                </c:pt>
                <c:pt idx="3662">
                  <c:v>349.87947000000031</c:v>
                </c:pt>
                <c:pt idx="3663">
                  <c:v>350.45854999999852</c:v>
                </c:pt>
                <c:pt idx="3664">
                  <c:v>351.03762999999941</c:v>
                </c:pt>
                <c:pt idx="3665">
                  <c:v>351.61670999999887</c:v>
                </c:pt>
                <c:pt idx="3666">
                  <c:v>352.19578999999999</c:v>
                </c:pt>
                <c:pt idx="3667">
                  <c:v>352.77487000000002</c:v>
                </c:pt>
                <c:pt idx="3668">
                  <c:v>353.35395</c:v>
                </c:pt>
                <c:pt idx="3669">
                  <c:v>353.93302999999821</c:v>
                </c:pt>
                <c:pt idx="3670">
                  <c:v>354.51209999999918</c:v>
                </c:pt>
                <c:pt idx="3671">
                  <c:v>355.0911799999983</c:v>
                </c:pt>
                <c:pt idx="3672">
                  <c:v>355.67026000000061</c:v>
                </c:pt>
                <c:pt idx="3673">
                  <c:v>356.24934000000002</c:v>
                </c:pt>
                <c:pt idx="3674">
                  <c:v>356.82841999999891</c:v>
                </c:pt>
                <c:pt idx="3675">
                  <c:v>357.40749999999917</c:v>
                </c:pt>
                <c:pt idx="3676">
                  <c:v>357.98657999999762</c:v>
                </c:pt>
                <c:pt idx="3677">
                  <c:v>358.56566000000032</c:v>
                </c:pt>
                <c:pt idx="3678">
                  <c:v>359.14474000000098</c:v>
                </c:pt>
                <c:pt idx="3679">
                  <c:v>359.72380999999888</c:v>
                </c:pt>
                <c:pt idx="3680">
                  <c:v>360.30289000000062</c:v>
                </c:pt>
                <c:pt idx="3681">
                  <c:v>360.88196999999923</c:v>
                </c:pt>
                <c:pt idx="3682">
                  <c:v>361.46104999999852</c:v>
                </c:pt>
                <c:pt idx="3683">
                  <c:v>362.04012999999918</c:v>
                </c:pt>
                <c:pt idx="3684">
                  <c:v>362.61921000000001</c:v>
                </c:pt>
                <c:pt idx="3685">
                  <c:v>363.19828999999999</c:v>
                </c:pt>
                <c:pt idx="3686">
                  <c:v>363.77736999999922</c:v>
                </c:pt>
                <c:pt idx="3687">
                  <c:v>364.35645</c:v>
                </c:pt>
                <c:pt idx="3688">
                  <c:v>364.93552999999821</c:v>
                </c:pt>
                <c:pt idx="3689">
                  <c:v>365.51460000000031</c:v>
                </c:pt>
                <c:pt idx="3690">
                  <c:v>366.09368000000001</c:v>
                </c:pt>
                <c:pt idx="3691">
                  <c:v>366.67276000000032</c:v>
                </c:pt>
                <c:pt idx="3692">
                  <c:v>367.25184000000002</c:v>
                </c:pt>
                <c:pt idx="3693">
                  <c:v>367.83091999999891</c:v>
                </c:pt>
                <c:pt idx="3694">
                  <c:v>368.40999999999917</c:v>
                </c:pt>
                <c:pt idx="3695">
                  <c:v>368.98908</c:v>
                </c:pt>
                <c:pt idx="3696">
                  <c:v>369.56815999999861</c:v>
                </c:pt>
                <c:pt idx="3697">
                  <c:v>370.14724000000081</c:v>
                </c:pt>
                <c:pt idx="3698">
                  <c:v>370.72630999999791</c:v>
                </c:pt>
                <c:pt idx="3699">
                  <c:v>371.30538999999999</c:v>
                </c:pt>
                <c:pt idx="3700">
                  <c:v>371.88447000000002</c:v>
                </c:pt>
                <c:pt idx="3701">
                  <c:v>372.46354999999852</c:v>
                </c:pt>
                <c:pt idx="3702">
                  <c:v>373.04263000000032</c:v>
                </c:pt>
                <c:pt idx="3703">
                  <c:v>373.62170999999893</c:v>
                </c:pt>
                <c:pt idx="3704">
                  <c:v>374.20078999999959</c:v>
                </c:pt>
                <c:pt idx="3705">
                  <c:v>374.77987000000002</c:v>
                </c:pt>
                <c:pt idx="3706">
                  <c:v>375.35894999999999</c:v>
                </c:pt>
                <c:pt idx="3707">
                  <c:v>375.93801999999738</c:v>
                </c:pt>
                <c:pt idx="3708">
                  <c:v>376.51709999999917</c:v>
                </c:pt>
                <c:pt idx="3709">
                  <c:v>377.09617999999762</c:v>
                </c:pt>
                <c:pt idx="3710">
                  <c:v>377.67526000000032</c:v>
                </c:pt>
                <c:pt idx="3711">
                  <c:v>378.25434000000001</c:v>
                </c:pt>
                <c:pt idx="3712">
                  <c:v>378.83341999999891</c:v>
                </c:pt>
                <c:pt idx="3713">
                  <c:v>379.41249999999923</c:v>
                </c:pt>
                <c:pt idx="3714">
                  <c:v>379.99157999999738</c:v>
                </c:pt>
                <c:pt idx="3715">
                  <c:v>380.57066000000032</c:v>
                </c:pt>
                <c:pt idx="3716">
                  <c:v>381.14973000000032</c:v>
                </c:pt>
                <c:pt idx="3717">
                  <c:v>381.72880999999887</c:v>
                </c:pt>
                <c:pt idx="3718">
                  <c:v>382.30789000000061</c:v>
                </c:pt>
                <c:pt idx="3719">
                  <c:v>382.88696999999922</c:v>
                </c:pt>
                <c:pt idx="3720">
                  <c:v>383.46604999999852</c:v>
                </c:pt>
                <c:pt idx="3721">
                  <c:v>384.04512999999918</c:v>
                </c:pt>
                <c:pt idx="3722">
                  <c:v>384.62421000000001</c:v>
                </c:pt>
                <c:pt idx="3723">
                  <c:v>385.20328999999941</c:v>
                </c:pt>
                <c:pt idx="3724">
                  <c:v>385.78236999999888</c:v>
                </c:pt>
                <c:pt idx="3725">
                  <c:v>386.36144000000002</c:v>
                </c:pt>
                <c:pt idx="3726">
                  <c:v>386.94051999999891</c:v>
                </c:pt>
                <c:pt idx="3727">
                  <c:v>387.51960000000031</c:v>
                </c:pt>
                <c:pt idx="3728">
                  <c:v>388.09868</c:v>
                </c:pt>
                <c:pt idx="3729">
                  <c:v>388.67776000000032</c:v>
                </c:pt>
                <c:pt idx="3730">
                  <c:v>389.25684000000001</c:v>
                </c:pt>
                <c:pt idx="3731">
                  <c:v>389.83591999999891</c:v>
                </c:pt>
                <c:pt idx="3732">
                  <c:v>390.41499999999922</c:v>
                </c:pt>
                <c:pt idx="3733">
                  <c:v>390.99408</c:v>
                </c:pt>
                <c:pt idx="3734">
                  <c:v>391.57314999999852</c:v>
                </c:pt>
                <c:pt idx="3735">
                  <c:v>392.15223000000032</c:v>
                </c:pt>
                <c:pt idx="3736">
                  <c:v>392.7313099999979</c:v>
                </c:pt>
                <c:pt idx="3737">
                  <c:v>393.31038999999959</c:v>
                </c:pt>
                <c:pt idx="3738">
                  <c:v>393.88947000000002</c:v>
                </c:pt>
                <c:pt idx="3739">
                  <c:v>394.46854999999852</c:v>
                </c:pt>
                <c:pt idx="3740">
                  <c:v>395.04763000000031</c:v>
                </c:pt>
                <c:pt idx="3741">
                  <c:v>395.62670999999852</c:v>
                </c:pt>
                <c:pt idx="3742">
                  <c:v>396.20578999999941</c:v>
                </c:pt>
                <c:pt idx="3743">
                  <c:v>396.78486000000032</c:v>
                </c:pt>
                <c:pt idx="3744">
                  <c:v>397.36394000000001</c:v>
                </c:pt>
                <c:pt idx="3745">
                  <c:v>397.94301999999891</c:v>
                </c:pt>
                <c:pt idx="3746">
                  <c:v>398.52209999999923</c:v>
                </c:pt>
                <c:pt idx="3747">
                  <c:v>399.10118</c:v>
                </c:pt>
                <c:pt idx="3748">
                  <c:v>399.68026000000032</c:v>
                </c:pt>
                <c:pt idx="3749">
                  <c:v>400.25934000000001</c:v>
                </c:pt>
                <c:pt idx="3750">
                  <c:v>400.83841999999862</c:v>
                </c:pt>
                <c:pt idx="3751">
                  <c:v>401.41749999999911</c:v>
                </c:pt>
                <c:pt idx="3752">
                  <c:v>401.99656999999792</c:v>
                </c:pt>
                <c:pt idx="3753">
                  <c:v>402.57565</c:v>
                </c:pt>
                <c:pt idx="3754">
                  <c:v>403.15473000000031</c:v>
                </c:pt>
                <c:pt idx="3755">
                  <c:v>403.73380999999881</c:v>
                </c:pt>
                <c:pt idx="3756">
                  <c:v>404.31289000000032</c:v>
                </c:pt>
                <c:pt idx="3757">
                  <c:v>404.89196999999888</c:v>
                </c:pt>
                <c:pt idx="3758">
                  <c:v>405.47104999999851</c:v>
                </c:pt>
                <c:pt idx="3759">
                  <c:v>406.05012999999923</c:v>
                </c:pt>
                <c:pt idx="3760">
                  <c:v>406.62921</c:v>
                </c:pt>
                <c:pt idx="3761">
                  <c:v>407.20828</c:v>
                </c:pt>
                <c:pt idx="3762">
                  <c:v>407.78735999999861</c:v>
                </c:pt>
                <c:pt idx="3763">
                  <c:v>408.36644000000001</c:v>
                </c:pt>
                <c:pt idx="3764">
                  <c:v>408.94551999999891</c:v>
                </c:pt>
                <c:pt idx="3765">
                  <c:v>409.52460000000002</c:v>
                </c:pt>
                <c:pt idx="3766">
                  <c:v>410.10368000000062</c:v>
                </c:pt>
                <c:pt idx="3767">
                  <c:v>410.68276000000031</c:v>
                </c:pt>
                <c:pt idx="3768">
                  <c:v>411.26184000000001</c:v>
                </c:pt>
                <c:pt idx="3769">
                  <c:v>411.84092000000032</c:v>
                </c:pt>
                <c:pt idx="3770">
                  <c:v>412.41999999999888</c:v>
                </c:pt>
                <c:pt idx="3771">
                  <c:v>412.99906999999911</c:v>
                </c:pt>
                <c:pt idx="3772">
                  <c:v>413.57814999999852</c:v>
                </c:pt>
                <c:pt idx="3773">
                  <c:v>414.15723000000031</c:v>
                </c:pt>
                <c:pt idx="3774">
                  <c:v>414.73630999999762</c:v>
                </c:pt>
                <c:pt idx="3775">
                  <c:v>415.31538999999941</c:v>
                </c:pt>
                <c:pt idx="3776">
                  <c:v>415.89447000000001</c:v>
                </c:pt>
                <c:pt idx="3777">
                  <c:v>416.47354999999851</c:v>
                </c:pt>
                <c:pt idx="3778">
                  <c:v>417.05263000000002</c:v>
                </c:pt>
                <c:pt idx="3779">
                  <c:v>417.63170999999852</c:v>
                </c:pt>
                <c:pt idx="3780">
                  <c:v>418.21078</c:v>
                </c:pt>
                <c:pt idx="3781">
                  <c:v>418.78986000000032</c:v>
                </c:pt>
                <c:pt idx="3782">
                  <c:v>419.36894000000001</c:v>
                </c:pt>
                <c:pt idx="3783">
                  <c:v>419.94801999999862</c:v>
                </c:pt>
                <c:pt idx="3784">
                  <c:v>420.52709999999922</c:v>
                </c:pt>
                <c:pt idx="3785">
                  <c:v>421.10617999999891</c:v>
                </c:pt>
                <c:pt idx="3786">
                  <c:v>421.68526000000031</c:v>
                </c:pt>
                <c:pt idx="3787">
                  <c:v>422.26434</c:v>
                </c:pt>
                <c:pt idx="3788">
                  <c:v>422.84342000000032</c:v>
                </c:pt>
                <c:pt idx="3789">
                  <c:v>423.42248999999941</c:v>
                </c:pt>
                <c:pt idx="3790">
                  <c:v>424.00156999999888</c:v>
                </c:pt>
                <c:pt idx="3791">
                  <c:v>424.58064999999999</c:v>
                </c:pt>
                <c:pt idx="3792">
                  <c:v>425.15973000000002</c:v>
                </c:pt>
                <c:pt idx="3793">
                  <c:v>425.73880999999852</c:v>
                </c:pt>
                <c:pt idx="3794">
                  <c:v>426.31789000000032</c:v>
                </c:pt>
                <c:pt idx="3795">
                  <c:v>426.89696999999887</c:v>
                </c:pt>
                <c:pt idx="3796">
                  <c:v>427.47604999999822</c:v>
                </c:pt>
                <c:pt idx="3797">
                  <c:v>428.05512999999922</c:v>
                </c:pt>
                <c:pt idx="3798">
                  <c:v>428.63420000000002</c:v>
                </c:pt>
                <c:pt idx="3799">
                  <c:v>429.21328</c:v>
                </c:pt>
                <c:pt idx="3800">
                  <c:v>429.79235999999861</c:v>
                </c:pt>
                <c:pt idx="3801">
                  <c:v>430.37144000000001</c:v>
                </c:pt>
                <c:pt idx="3802">
                  <c:v>430.95051999999862</c:v>
                </c:pt>
                <c:pt idx="3803">
                  <c:v>431.52960000000002</c:v>
                </c:pt>
                <c:pt idx="3804">
                  <c:v>432.10868000000062</c:v>
                </c:pt>
                <c:pt idx="3805">
                  <c:v>432.68776000000031</c:v>
                </c:pt>
                <c:pt idx="3806">
                  <c:v>433.26684</c:v>
                </c:pt>
                <c:pt idx="3807">
                  <c:v>433.84591</c:v>
                </c:pt>
                <c:pt idx="3808">
                  <c:v>434.42498999999941</c:v>
                </c:pt>
                <c:pt idx="3809">
                  <c:v>435.00407000000001</c:v>
                </c:pt>
                <c:pt idx="3810">
                  <c:v>435.58314999999851</c:v>
                </c:pt>
                <c:pt idx="3811">
                  <c:v>436.16223000000002</c:v>
                </c:pt>
                <c:pt idx="3812">
                  <c:v>436.74130999999852</c:v>
                </c:pt>
                <c:pt idx="3813">
                  <c:v>437.32038999999918</c:v>
                </c:pt>
                <c:pt idx="3814">
                  <c:v>437.89947000000001</c:v>
                </c:pt>
                <c:pt idx="3815">
                  <c:v>438.47854999999822</c:v>
                </c:pt>
                <c:pt idx="3816">
                  <c:v>439.05762000000061</c:v>
                </c:pt>
                <c:pt idx="3817">
                  <c:v>439.63669999999922</c:v>
                </c:pt>
                <c:pt idx="3818">
                  <c:v>440.21578</c:v>
                </c:pt>
                <c:pt idx="3819">
                  <c:v>440.79486000000031</c:v>
                </c:pt>
                <c:pt idx="3820">
                  <c:v>441.37394</c:v>
                </c:pt>
                <c:pt idx="3821">
                  <c:v>441.95301999999862</c:v>
                </c:pt>
                <c:pt idx="3822">
                  <c:v>442.53209999999888</c:v>
                </c:pt>
                <c:pt idx="3823">
                  <c:v>443.11117999999891</c:v>
                </c:pt>
                <c:pt idx="3824">
                  <c:v>443.69026000000002</c:v>
                </c:pt>
                <c:pt idx="3825">
                  <c:v>444.26932999999917</c:v>
                </c:pt>
                <c:pt idx="3826">
                  <c:v>444.84841</c:v>
                </c:pt>
                <c:pt idx="3827">
                  <c:v>445.42748999999941</c:v>
                </c:pt>
                <c:pt idx="3828">
                  <c:v>446.00656999999887</c:v>
                </c:pt>
                <c:pt idx="3829">
                  <c:v>446.58564999999999</c:v>
                </c:pt>
                <c:pt idx="3830">
                  <c:v>447.16473000000002</c:v>
                </c:pt>
                <c:pt idx="3831">
                  <c:v>447.74381</c:v>
                </c:pt>
                <c:pt idx="3832">
                  <c:v>448.32289000000031</c:v>
                </c:pt>
                <c:pt idx="3833">
                  <c:v>448.90196999999881</c:v>
                </c:pt>
                <c:pt idx="3834">
                  <c:v>449.4810399999983</c:v>
                </c:pt>
                <c:pt idx="3835">
                  <c:v>450.06011999999862</c:v>
                </c:pt>
                <c:pt idx="3836">
                  <c:v>450.63920000000002</c:v>
                </c:pt>
                <c:pt idx="3837">
                  <c:v>451.21827999999891</c:v>
                </c:pt>
                <c:pt idx="3838">
                  <c:v>451.7973599999986</c:v>
                </c:pt>
                <c:pt idx="3839">
                  <c:v>452.37644</c:v>
                </c:pt>
                <c:pt idx="3840">
                  <c:v>452.95551999999861</c:v>
                </c:pt>
                <c:pt idx="3841">
                  <c:v>453.53460000000001</c:v>
                </c:pt>
                <c:pt idx="3842">
                  <c:v>454.11368000000061</c:v>
                </c:pt>
                <c:pt idx="3843">
                  <c:v>454.69276000000002</c:v>
                </c:pt>
                <c:pt idx="3844">
                  <c:v>455.27182999999923</c:v>
                </c:pt>
                <c:pt idx="3845">
                  <c:v>455.85091</c:v>
                </c:pt>
                <c:pt idx="3846">
                  <c:v>456.42998999999918</c:v>
                </c:pt>
                <c:pt idx="3847">
                  <c:v>457.00907000000001</c:v>
                </c:pt>
                <c:pt idx="3848">
                  <c:v>457.58814999999822</c:v>
                </c:pt>
                <c:pt idx="3849">
                  <c:v>458.16723000000002</c:v>
                </c:pt>
                <c:pt idx="3850">
                  <c:v>458.74630999999852</c:v>
                </c:pt>
                <c:pt idx="3851">
                  <c:v>459.32538999999917</c:v>
                </c:pt>
                <c:pt idx="3852">
                  <c:v>459.90447</c:v>
                </c:pt>
                <c:pt idx="3853">
                  <c:v>460.48353999999767</c:v>
                </c:pt>
                <c:pt idx="3854">
                  <c:v>461.06262000000032</c:v>
                </c:pt>
                <c:pt idx="3855">
                  <c:v>461.64170000000001</c:v>
                </c:pt>
                <c:pt idx="3856">
                  <c:v>462.22077999999891</c:v>
                </c:pt>
                <c:pt idx="3857">
                  <c:v>462.79986000000002</c:v>
                </c:pt>
                <c:pt idx="3858">
                  <c:v>463.37894</c:v>
                </c:pt>
                <c:pt idx="3859">
                  <c:v>463.95801999999861</c:v>
                </c:pt>
                <c:pt idx="3860">
                  <c:v>464.53709999999887</c:v>
                </c:pt>
                <c:pt idx="3861">
                  <c:v>465.11617999999862</c:v>
                </c:pt>
                <c:pt idx="3862">
                  <c:v>465.69524999999999</c:v>
                </c:pt>
                <c:pt idx="3863">
                  <c:v>466.27432999999922</c:v>
                </c:pt>
                <c:pt idx="3864">
                  <c:v>466.85341</c:v>
                </c:pt>
                <c:pt idx="3865">
                  <c:v>467.43248999999918</c:v>
                </c:pt>
                <c:pt idx="3866">
                  <c:v>468.01156999999881</c:v>
                </c:pt>
                <c:pt idx="3867">
                  <c:v>468.59064999999941</c:v>
                </c:pt>
                <c:pt idx="3868">
                  <c:v>469.16973000000002</c:v>
                </c:pt>
                <c:pt idx="3869">
                  <c:v>469.74880999999999</c:v>
                </c:pt>
                <c:pt idx="3870">
                  <c:v>470.32789000000002</c:v>
                </c:pt>
                <c:pt idx="3871">
                  <c:v>470.90695999999861</c:v>
                </c:pt>
                <c:pt idx="3872">
                  <c:v>471.48603999999762</c:v>
                </c:pt>
                <c:pt idx="3873">
                  <c:v>472.06511999999861</c:v>
                </c:pt>
                <c:pt idx="3874">
                  <c:v>472.64420000000098</c:v>
                </c:pt>
                <c:pt idx="3875">
                  <c:v>473.22327999999891</c:v>
                </c:pt>
                <c:pt idx="3876">
                  <c:v>473.80236000000002</c:v>
                </c:pt>
                <c:pt idx="3877">
                  <c:v>474.38144</c:v>
                </c:pt>
                <c:pt idx="3878">
                  <c:v>474.96051999999861</c:v>
                </c:pt>
                <c:pt idx="3879">
                  <c:v>475.53960000000001</c:v>
                </c:pt>
                <c:pt idx="3880">
                  <c:v>476.11867000000001</c:v>
                </c:pt>
                <c:pt idx="3881">
                  <c:v>476.69774999999959</c:v>
                </c:pt>
                <c:pt idx="3882">
                  <c:v>477.27682999999911</c:v>
                </c:pt>
                <c:pt idx="3883">
                  <c:v>477.85590999999999</c:v>
                </c:pt>
                <c:pt idx="3884">
                  <c:v>478.43498999999917</c:v>
                </c:pt>
                <c:pt idx="3885">
                  <c:v>479.01407</c:v>
                </c:pt>
                <c:pt idx="3886">
                  <c:v>479.59314999999822</c:v>
                </c:pt>
                <c:pt idx="3887">
                  <c:v>480.17223000000001</c:v>
                </c:pt>
                <c:pt idx="3888">
                  <c:v>480.75130999999851</c:v>
                </c:pt>
                <c:pt idx="3889">
                  <c:v>481.33037999999891</c:v>
                </c:pt>
                <c:pt idx="3890">
                  <c:v>481.90946000000002</c:v>
                </c:pt>
                <c:pt idx="3891">
                  <c:v>482.48853999999739</c:v>
                </c:pt>
                <c:pt idx="3892">
                  <c:v>483.06762000000032</c:v>
                </c:pt>
                <c:pt idx="3893">
                  <c:v>483.64670000000001</c:v>
                </c:pt>
                <c:pt idx="3894">
                  <c:v>484.22577999999862</c:v>
                </c:pt>
                <c:pt idx="3895">
                  <c:v>484.80486000000099</c:v>
                </c:pt>
                <c:pt idx="3896">
                  <c:v>485.38394</c:v>
                </c:pt>
                <c:pt idx="3897">
                  <c:v>485.96301999999861</c:v>
                </c:pt>
                <c:pt idx="3898">
                  <c:v>486.54209000000031</c:v>
                </c:pt>
                <c:pt idx="3899">
                  <c:v>487.12116999999881</c:v>
                </c:pt>
                <c:pt idx="3900">
                  <c:v>487.70024999999941</c:v>
                </c:pt>
                <c:pt idx="3901">
                  <c:v>488.27932999999888</c:v>
                </c:pt>
                <c:pt idx="3902">
                  <c:v>488.85840999999999</c:v>
                </c:pt>
                <c:pt idx="3903">
                  <c:v>489.43748999999917</c:v>
                </c:pt>
                <c:pt idx="3904">
                  <c:v>490.01656999999852</c:v>
                </c:pt>
                <c:pt idx="3905">
                  <c:v>490.59564999999941</c:v>
                </c:pt>
                <c:pt idx="3906">
                  <c:v>491.17473000000001</c:v>
                </c:pt>
                <c:pt idx="3907">
                  <c:v>491.75380000000001</c:v>
                </c:pt>
                <c:pt idx="3908">
                  <c:v>492.33288000000061</c:v>
                </c:pt>
                <c:pt idx="3909">
                  <c:v>492.91195999999832</c:v>
                </c:pt>
                <c:pt idx="3910">
                  <c:v>493.49103999999738</c:v>
                </c:pt>
                <c:pt idx="3911">
                  <c:v>494.07011999999861</c:v>
                </c:pt>
                <c:pt idx="3912">
                  <c:v>494.6492000000008</c:v>
                </c:pt>
                <c:pt idx="3913">
                  <c:v>495.22827999999862</c:v>
                </c:pt>
                <c:pt idx="3914">
                  <c:v>495.80736000000002</c:v>
                </c:pt>
                <c:pt idx="3915">
                  <c:v>496.38643999999891</c:v>
                </c:pt>
                <c:pt idx="3916">
                  <c:v>496.96551999999861</c:v>
                </c:pt>
                <c:pt idx="3917">
                  <c:v>497.54459000000031</c:v>
                </c:pt>
                <c:pt idx="3918">
                  <c:v>498.12367</c:v>
                </c:pt>
                <c:pt idx="3919">
                  <c:v>498.70274999999941</c:v>
                </c:pt>
                <c:pt idx="3920">
                  <c:v>499.28182999999888</c:v>
                </c:pt>
                <c:pt idx="3921">
                  <c:v>499.86090999999999</c:v>
                </c:pt>
                <c:pt idx="3922">
                  <c:v>500.43998999999923</c:v>
                </c:pt>
                <c:pt idx="3923">
                  <c:v>501.01907</c:v>
                </c:pt>
                <c:pt idx="3924">
                  <c:v>501.59814999999821</c:v>
                </c:pt>
                <c:pt idx="3925">
                  <c:v>502.17723000000001</c:v>
                </c:pt>
                <c:pt idx="3926">
                  <c:v>502.75629999999887</c:v>
                </c:pt>
                <c:pt idx="3927">
                  <c:v>503.33537999999862</c:v>
                </c:pt>
                <c:pt idx="3928">
                  <c:v>503.91446000000002</c:v>
                </c:pt>
                <c:pt idx="3929">
                  <c:v>504.49353999999738</c:v>
                </c:pt>
                <c:pt idx="3930">
                  <c:v>505.07262000000031</c:v>
                </c:pt>
                <c:pt idx="3931">
                  <c:v>505.65170000000001</c:v>
                </c:pt>
                <c:pt idx="3932">
                  <c:v>506.23077999999862</c:v>
                </c:pt>
                <c:pt idx="3933">
                  <c:v>506.80986000000098</c:v>
                </c:pt>
                <c:pt idx="3934">
                  <c:v>507.38893999999891</c:v>
                </c:pt>
                <c:pt idx="3935">
                  <c:v>507.96800999999851</c:v>
                </c:pt>
                <c:pt idx="3936">
                  <c:v>508.54709000000031</c:v>
                </c:pt>
                <c:pt idx="3937">
                  <c:v>509.12616999999852</c:v>
                </c:pt>
                <c:pt idx="3938">
                  <c:v>509.70524999999941</c:v>
                </c:pt>
                <c:pt idx="3939">
                  <c:v>510.28432999999887</c:v>
                </c:pt>
                <c:pt idx="3940">
                  <c:v>510.86340999999999</c:v>
                </c:pt>
                <c:pt idx="3941">
                  <c:v>511.44249000000002</c:v>
                </c:pt>
                <c:pt idx="3942">
                  <c:v>512.02157</c:v>
                </c:pt>
                <c:pt idx="3943">
                  <c:v>512.60064999999997</c:v>
                </c:pt>
                <c:pt idx="3944">
                  <c:v>513.17972000000054</c:v>
                </c:pt>
                <c:pt idx="3945">
                  <c:v>513.75880000000052</c:v>
                </c:pt>
                <c:pt idx="3946">
                  <c:v>514.33787999999936</c:v>
                </c:pt>
                <c:pt idx="3947">
                  <c:v>514.91695999999786</c:v>
                </c:pt>
                <c:pt idx="3948">
                  <c:v>515.49603999999999</c:v>
                </c:pt>
                <c:pt idx="3949">
                  <c:v>516.07511999999997</c:v>
                </c:pt>
                <c:pt idx="3950">
                  <c:v>516.65419999999938</c:v>
                </c:pt>
                <c:pt idx="3951">
                  <c:v>517.23328000000004</c:v>
                </c:pt>
                <c:pt idx="3952">
                  <c:v>517.81235999999751</c:v>
                </c:pt>
                <c:pt idx="3953">
                  <c:v>518.39143000000001</c:v>
                </c:pt>
                <c:pt idx="3954">
                  <c:v>518.97050999999999</c:v>
                </c:pt>
                <c:pt idx="3955">
                  <c:v>519.54958999999997</c:v>
                </c:pt>
                <c:pt idx="3956">
                  <c:v>520.12867000000051</c:v>
                </c:pt>
                <c:pt idx="3957">
                  <c:v>520.70775000000003</c:v>
                </c:pt>
                <c:pt idx="3958">
                  <c:v>521.28683000000206</c:v>
                </c:pt>
                <c:pt idx="3959">
                  <c:v>521.86590999999737</c:v>
                </c:pt>
                <c:pt idx="3960">
                  <c:v>522.44498999999996</c:v>
                </c:pt>
                <c:pt idx="3961">
                  <c:v>523.02407000000005</c:v>
                </c:pt>
                <c:pt idx="3962">
                  <c:v>523.60314000000005</c:v>
                </c:pt>
                <c:pt idx="3963">
                  <c:v>524.18221999999787</c:v>
                </c:pt>
                <c:pt idx="3964">
                  <c:v>524.76130000000001</c:v>
                </c:pt>
                <c:pt idx="3965">
                  <c:v>525.34037999999998</c:v>
                </c:pt>
                <c:pt idx="3966">
                  <c:v>525.91945999999996</c:v>
                </c:pt>
                <c:pt idx="3967">
                  <c:v>526.49854000000005</c:v>
                </c:pt>
                <c:pt idx="3968">
                  <c:v>527.07761999999786</c:v>
                </c:pt>
                <c:pt idx="3969">
                  <c:v>527.6567</c:v>
                </c:pt>
                <c:pt idx="3970">
                  <c:v>528.23578000000055</c:v>
                </c:pt>
                <c:pt idx="3971">
                  <c:v>528.81484999999998</c:v>
                </c:pt>
                <c:pt idx="3972">
                  <c:v>529.39393000000052</c:v>
                </c:pt>
                <c:pt idx="3973">
                  <c:v>529.97301000000004</c:v>
                </c:pt>
                <c:pt idx="3974">
                  <c:v>530.55208999999786</c:v>
                </c:pt>
                <c:pt idx="3975">
                  <c:v>531.13117</c:v>
                </c:pt>
                <c:pt idx="3976">
                  <c:v>531.71024999999997</c:v>
                </c:pt>
                <c:pt idx="3977">
                  <c:v>532.28933000000268</c:v>
                </c:pt>
                <c:pt idx="3978">
                  <c:v>532.86840999999936</c:v>
                </c:pt>
                <c:pt idx="3979">
                  <c:v>533.44748999999786</c:v>
                </c:pt>
                <c:pt idx="3980">
                  <c:v>534.02655999999786</c:v>
                </c:pt>
                <c:pt idx="3981">
                  <c:v>534.60563999999999</c:v>
                </c:pt>
                <c:pt idx="3982">
                  <c:v>535.18472000000054</c:v>
                </c:pt>
                <c:pt idx="3983">
                  <c:v>535.76380000000051</c:v>
                </c:pt>
                <c:pt idx="3984">
                  <c:v>536.34287999999788</c:v>
                </c:pt>
                <c:pt idx="3985">
                  <c:v>536.92195999999751</c:v>
                </c:pt>
                <c:pt idx="3986">
                  <c:v>537.50103999999999</c:v>
                </c:pt>
                <c:pt idx="3987">
                  <c:v>538.08011999999997</c:v>
                </c:pt>
                <c:pt idx="3988">
                  <c:v>538.65920000000006</c:v>
                </c:pt>
                <c:pt idx="3989">
                  <c:v>539.23827000000051</c:v>
                </c:pt>
                <c:pt idx="3990">
                  <c:v>539.81734999999787</c:v>
                </c:pt>
                <c:pt idx="3991">
                  <c:v>540.39643000000001</c:v>
                </c:pt>
                <c:pt idx="3992">
                  <c:v>540.97550999999999</c:v>
                </c:pt>
                <c:pt idx="3993">
                  <c:v>541.55458999999996</c:v>
                </c:pt>
                <c:pt idx="3994">
                  <c:v>542.13367000000005</c:v>
                </c:pt>
                <c:pt idx="3995">
                  <c:v>542.71275000000003</c:v>
                </c:pt>
                <c:pt idx="3996">
                  <c:v>543.29183000000205</c:v>
                </c:pt>
                <c:pt idx="3997">
                  <c:v>543.87090999999998</c:v>
                </c:pt>
                <c:pt idx="3998">
                  <c:v>544.44998999999996</c:v>
                </c:pt>
                <c:pt idx="3999">
                  <c:v>545.02905999999996</c:v>
                </c:pt>
                <c:pt idx="4000">
                  <c:v>545.60814000000005</c:v>
                </c:pt>
                <c:pt idx="4001">
                  <c:v>546.18721999999786</c:v>
                </c:pt>
                <c:pt idx="4002">
                  <c:v>546.7663</c:v>
                </c:pt>
                <c:pt idx="4003">
                  <c:v>547.34537999999998</c:v>
                </c:pt>
                <c:pt idx="4004">
                  <c:v>547.92445999999939</c:v>
                </c:pt>
                <c:pt idx="4005">
                  <c:v>548.50354000000004</c:v>
                </c:pt>
                <c:pt idx="4006">
                  <c:v>549.08261999999786</c:v>
                </c:pt>
                <c:pt idx="4007">
                  <c:v>549.6617</c:v>
                </c:pt>
                <c:pt idx="4008">
                  <c:v>550.24077000000204</c:v>
                </c:pt>
                <c:pt idx="4009">
                  <c:v>550.81984999999997</c:v>
                </c:pt>
                <c:pt idx="4010">
                  <c:v>551.39893000000052</c:v>
                </c:pt>
                <c:pt idx="4011">
                  <c:v>551.97801000000004</c:v>
                </c:pt>
                <c:pt idx="4012">
                  <c:v>552.55708999999786</c:v>
                </c:pt>
                <c:pt idx="4013">
                  <c:v>553.13616999999783</c:v>
                </c:pt>
                <c:pt idx="4014">
                  <c:v>553.71524999999997</c:v>
                </c:pt>
                <c:pt idx="4015">
                  <c:v>554.29433000000267</c:v>
                </c:pt>
                <c:pt idx="4016">
                  <c:v>554.87341000000004</c:v>
                </c:pt>
                <c:pt idx="4017">
                  <c:v>555.45247999999788</c:v>
                </c:pt>
                <c:pt idx="4018">
                  <c:v>556.03155999999751</c:v>
                </c:pt>
                <c:pt idx="4019">
                  <c:v>556.61063999999999</c:v>
                </c:pt>
                <c:pt idx="4020">
                  <c:v>557.18972000000053</c:v>
                </c:pt>
                <c:pt idx="4021">
                  <c:v>557.76880000000051</c:v>
                </c:pt>
                <c:pt idx="4022">
                  <c:v>558.34787999999787</c:v>
                </c:pt>
                <c:pt idx="4023">
                  <c:v>558.92695999999739</c:v>
                </c:pt>
                <c:pt idx="4024">
                  <c:v>559.50603999999998</c:v>
                </c:pt>
                <c:pt idx="4025">
                  <c:v>560.08511999999996</c:v>
                </c:pt>
                <c:pt idx="4026">
                  <c:v>560.66418999999996</c:v>
                </c:pt>
                <c:pt idx="4027">
                  <c:v>561.24327000000005</c:v>
                </c:pt>
                <c:pt idx="4028">
                  <c:v>561.82234999999787</c:v>
                </c:pt>
                <c:pt idx="4029">
                  <c:v>562.40143</c:v>
                </c:pt>
                <c:pt idx="4030">
                  <c:v>562.98050999999998</c:v>
                </c:pt>
                <c:pt idx="4031">
                  <c:v>563.55958999999996</c:v>
                </c:pt>
                <c:pt idx="4032">
                  <c:v>564.13867000000005</c:v>
                </c:pt>
                <c:pt idx="4033">
                  <c:v>564.71775000000002</c:v>
                </c:pt>
                <c:pt idx="4034">
                  <c:v>565.29683000000205</c:v>
                </c:pt>
                <c:pt idx="4035">
                  <c:v>565.8759</c:v>
                </c:pt>
                <c:pt idx="4036">
                  <c:v>566.45497999999998</c:v>
                </c:pt>
                <c:pt idx="4037">
                  <c:v>567.03405999999939</c:v>
                </c:pt>
                <c:pt idx="4038">
                  <c:v>567.61314000000004</c:v>
                </c:pt>
                <c:pt idx="4039">
                  <c:v>568.19221999999786</c:v>
                </c:pt>
                <c:pt idx="4040">
                  <c:v>568.77130000000204</c:v>
                </c:pt>
                <c:pt idx="4041">
                  <c:v>569.35037999999997</c:v>
                </c:pt>
                <c:pt idx="4042">
                  <c:v>569.92945999999938</c:v>
                </c:pt>
                <c:pt idx="4043">
                  <c:v>570.50854000000004</c:v>
                </c:pt>
                <c:pt idx="4044">
                  <c:v>571.08760999999936</c:v>
                </c:pt>
                <c:pt idx="4045">
                  <c:v>571.66668999999786</c:v>
                </c:pt>
                <c:pt idx="4046">
                  <c:v>572.24577000000158</c:v>
                </c:pt>
                <c:pt idx="4047">
                  <c:v>572.82484999999997</c:v>
                </c:pt>
                <c:pt idx="4048">
                  <c:v>573.40392999999938</c:v>
                </c:pt>
                <c:pt idx="4049">
                  <c:v>573.98301000000004</c:v>
                </c:pt>
                <c:pt idx="4050">
                  <c:v>574.56208999999751</c:v>
                </c:pt>
                <c:pt idx="4051">
                  <c:v>575.14116999999783</c:v>
                </c:pt>
                <c:pt idx="4052">
                  <c:v>575.72024999999996</c:v>
                </c:pt>
                <c:pt idx="4053">
                  <c:v>576.29932000000053</c:v>
                </c:pt>
                <c:pt idx="4054">
                  <c:v>576.87840000000051</c:v>
                </c:pt>
                <c:pt idx="4055">
                  <c:v>577.45747999999787</c:v>
                </c:pt>
                <c:pt idx="4056">
                  <c:v>578.03655999999739</c:v>
                </c:pt>
                <c:pt idx="4057">
                  <c:v>578.61563999999998</c:v>
                </c:pt>
                <c:pt idx="4058">
                  <c:v>579.19472000000053</c:v>
                </c:pt>
                <c:pt idx="4059">
                  <c:v>579.77380000000267</c:v>
                </c:pt>
                <c:pt idx="4060">
                  <c:v>580.35287999999787</c:v>
                </c:pt>
                <c:pt idx="4061">
                  <c:v>580.93195999999739</c:v>
                </c:pt>
                <c:pt idx="4062">
                  <c:v>581.51103000000001</c:v>
                </c:pt>
                <c:pt idx="4063">
                  <c:v>582.09010999999998</c:v>
                </c:pt>
                <c:pt idx="4064">
                  <c:v>582.66918999999996</c:v>
                </c:pt>
                <c:pt idx="4065">
                  <c:v>583.24827000000005</c:v>
                </c:pt>
                <c:pt idx="4066">
                  <c:v>583.82734999999786</c:v>
                </c:pt>
                <c:pt idx="4067">
                  <c:v>584.40643</c:v>
                </c:pt>
                <c:pt idx="4068">
                  <c:v>584.98550999999998</c:v>
                </c:pt>
                <c:pt idx="4069">
                  <c:v>585.56458999999938</c:v>
                </c:pt>
                <c:pt idx="4070">
                  <c:v>586.14367000000004</c:v>
                </c:pt>
                <c:pt idx="4071">
                  <c:v>586.72275000000002</c:v>
                </c:pt>
                <c:pt idx="4072">
                  <c:v>587.30181999999786</c:v>
                </c:pt>
                <c:pt idx="4073">
                  <c:v>587.8809</c:v>
                </c:pt>
                <c:pt idx="4074">
                  <c:v>588.45997999999997</c:v>
                </c:pt>
                <c:pt idx="4075">
                  <c:v>589.03905999999938</c:v>
                </c:pt>
                <c:pt idx="4076">
                  <c:v>589.61814000000004</c:v>
                </c:pt>
                <c:pt idx="4077">
                  <c:v>590.19721999999786</c:v>
                </c:pt>
                <c:pt idx="4078">
                  <c:v>590.77630000000158</c:v>
                </c:pt>
                <c:pt idx="4079">
                  <c:v>591.35537999999997</c:v>
                </c:pt>
                <c:pt idx="4080">
                  <c:v>591.93445999999938</c:v>
                </c:pt>
                <c:pt idx="4081">
                  <c:v>592.51352999999938</c:v>
                </c:pt>
                <c:pt idx="4082">
                  <c:v>593.09260999999788</c:v>
                </c:pt>
                <c:pt idx="4083">
                  <c:v>593.67169000000001</c:v>
                </c:pt>
                <c:pt idx="4084">
                  <c:v>594.25077000000135</c:v>
                </c:pt>
                <c:pt idx="4085">
                  <c:v>594.82984999999996</c:v>
                </c:pt>
                <c:pt idx="4086">
                  <c:v>595.40893000000005</c:v>
                </c:pt>
                <c:pt idx="4087">
                  <c:v>595.98801000000003</c:v>
                </c:pt>
                <c:pt idx="4088">
                  <c:v>596.56708999999739</c:v>
                </c:pt>
                <c:pt idx="4089">
                  <c:v>597.14616999999782</c:v>
                </c:pt>
                <c:pt idx="4090">
                  <c:v>597.72523999999999</c:v>
                </c:pt>
                <c:pt idx="4091">
                  <c:v>598.30431999999996</c:v>
                </c:pt>
                <c:pt idx="4092">
                  <c:v>598.88340000000005</c:v>
                </c:pt>
                <c:pt idx="4093">
                  <c:v>599.46247999999787</c:v>
                </c:pt>
                <c:pt idx="4094">
                  <c:v>600.04155999999739</c:v>
                </c:pt>
                <c:pt idx="4095">
                  <c:v>600.62063999999998</c:v>
                </c:pt>
                <c:pt idx="4096">
                  <c:v>601.19972000000053</c:v>
                </c:pt>
                <c:pt idx="4097">
                  <c:v>601.77880000000266</c:v>
                </c:pt>
                <c:pt idx="4098">
                  <c:v>602.35787999999786</c:v>
                </c:pt>
                <c:pt idx="4099">
                  <c:v>602.93694999999786</c:v>
                </c:pt>
                <c:pt idx="4100">
                  <c:v>603.51603</c:v>
                </c:pt>
                <c:pt idx="4101">
                  <c:v>604.09510999999998</c:v>
                </c:pt>
                <c:pt idx="4102">
                  <c:v>604.67419000000052</c:v>
                </c:pt>
                <c:pt idx="4103">
                  <c:v>605.25327000000004</c:v>
                </c:pt>
                <c:pt idx="4104">
                  <c:v>605.83234999999786</c:v>
                </c:pt>
                <c:pt idx="4105">
                  <c:v>606.41143</c:v>
                </c:pt>
                <c:pt idx="4106">
                  <c:v>606.99050999999997</c:v>
                </c:pt>
                <c:pt idx="4107">
                  <c:v>607.56958999999938</c:v>
                </c:pt>
                <c:pt idx="4108">
                  <c:v>608.14865999999938</c:v>
                </c:pt>
                <c:pt idx="4109">
                  <c:v>608.72774000000004</c:v>
                </c:pt>
                <c:pt idx="4110">
                  <c:v>609.30681999999786</c:v>
                </c:pt>
                <c:pt idx="4111">
                  <c:v>609.88589999999999</c:v>
                </c:pt>
                <c:pt idx="4112">
                  <c:v>610.46497999999997</c:v>
                </c:pt>
                <c:pt idx="4113">
                  <c:v>611.04405999999938</c:v>
                </c:pt>
                <c:pt idx="4114">
                  <c:v>611.62314000000003</c:v>
                </c:pt>
                <c:pt idx="4115">
                  <c:v>612.20221999999751</c:v>
                </c:pt>
                <c:pt idx="4116">
                  <c:v>612.78130000000135</c:v>
                </c:pt>
                <c:pt idx="4117">
                  <c:v>613.36036999999783</c:v>
                </c:pt>
                <c:pt idx="4118">
                  <c:v>613.93944999999997</c:v>
                </c:pt>
                <c:pt idx="4119">
                  <c:v>614.51853000000051</c:v>
                </c:pt>
                <c:pt idx="4120">
                  <c:v>615.09760999999787</c:v>
                </c:pt>
                <c:pt idx="4121">
                  <c:v>615.67669000000001</c:v>
                </c:pt>
                <c:pt idx="4122">
                  <c:v>616.25577000000055</c:v>
                </c:pt>
                <c:pt idx="4123">
                  <c:v>616.83484999999996</c:v>
                </c:pt>
                <c:pt idx="4124">
                  <c:v>617.41393000000005</c:v>
                </c:pt>
                <c:pt idx="4125">
                  <c:v>617.99301000000003</c:v>
                </c:pt>
                <c:pt idx="4126">
                  <c:v>618.57208000000003</c:v>
                </c:pt>
                <c:pt idx="4127">
                  <c:v>619.15115999999739</c:v>
                </c:pt>
                <c:pt idx="4128">
                  <c:v>619.73023999999998</c:v>
                </c:pt>
                <c:pt idx="4129">
                  <c:v>620.30931999999996</c:v>
                </c:pt>
                <c:pt idx="4130">
                  <c:v>620.88840000000005</c:v>
                </c:pt>
                <c:pt idx="4131">
                  <c:v>621.46747999999786</c:v>
                </c:pt>
                <c:pt idx="4132">
                  <c:v>622.04655999999738</c:v>
                </c:pt>
                <c:pt idx="4133">
                  <c:v>622.62563999999998</c:v>
                </c:pt>
                <c:pt idx="4134">
                  <c:v>623.20472000000052</c:v>
                </c:pt>
                <c:pt idx="4135">
                  <c:v>623.78379000000268</c:v>
                </c:pt>
                <c:pt idx="4136">
                  <c:v>624.36286999999606</c:v>
                </c:pt>
                <c:pt idx="4137">
                  <c:v>624.94194999999786</c:v>
                </c:pt>
                <c:pt idx="4138">
                  <c:v>625.52103</c:v>
                </c:pt>
                <c:pt idx="4139">
                  <c:v>626.10010999999997</c:v>
                </c:pt>
                <c:pt idx="4140">
                  <c:v>626.67919000000052</c:v>
                </c:pt>
                <c:pt idx="4141">
                  <c:v>627.25827000000004</c:v>
                </c:pt>
                <c:pt idx="4142">
                  <c:v>627.83734999999751</c:v>
                </c:pt>
                <c:pt idx="4143">
                  <c:v>628.41642999999783</c:v>
                </c:pt>
                <c:pt idx="4144">
                  <c:v>628.99550999999997</c:v>
                </c:pt>
                <c:pt idx="4145">
                  <c:v>629.57458000000054</c:v>
                </c:pt>
                <c:pt idx="4146">
                  <c:v>630.15365999999938</c:v>
                </c:pt>
                <c:pt idx="4147">
                  <c:v>630.73274000000004</c:v>
                </c:pt>
                <c:pt idx="4148">
                  <c:v>631.31181999999751</c:v>
                </c:pt>
                <c:pt idx="4149">
                  <c:v>631.89089999999999</c:v>
                </c:pt>
                <c:pt idx="4150">
                  <c:v>632.46997999999996</c:v>
                </c:pt>
                <c:pt idx="4151">
                  <c:v>633.04905999999937</c:v>
                </c:pt>
                <c:pt idx="4152">
                  <c:v>633.62814000000003</c:v>
                </c:pt>
                <c:pt idx="4153">
                  <c:v>634.20721999999739</c:v>
                </c:pt>
                <c:pt idx="4154">
                  <c:v>634.78629000000001</c:v>
                </c:pt>
                <c:pt idx="4155">
                  <c:v>635.36536999999782</c:v>
                </c:pt>
                <c:pt idx="4156">
                  <c:v>635.94444999999996</c:v>
                </c:pt>
                <c:pt idx="4157">
                  <c:v>636.52353000000005</c:v>
                </c:pt>
                <c:pt idx="4158">
                  <c:v>637.10260999999787</c:v>
                </c:pt>
                <c:pt idx="4159">
                  <c:v>637.68169</c:v>
                </c:pt>
                <c:pt idx="4160">
                  <c:v>638.26077000000055</c:v>
                </c:pt>
                <c:pt idx="4161">
                  <c:v>638.83984999999996</c:v>
                </c:pt>
                <c:pt idx="4162">
                  <c:v>639.41893000000005</c:v>
                </c:pt>
                <c:pt idx="4163">
                  <c:v>639.99800000000005</c:v>
                </c:pt>
                <c:pt idx="4164">
                  <c:v>640.57708000000002</c:v>
                </c:pt>
                <c:pt idx="4165">
                  <c:v>641.15615999999739</c:v>
                </c:pt>
                <c:pt idx="4166">
                  <c:v>641.73523999999998</c:v>
                </c:pt>
                <c:pt idx="4167">
                  <c:v>642.31431999999938</c:v>
                </c:pt>
                <c:pt idx="4168">
                  <c:v>642.89340000000004</c:v>
                </c:pt>
                <c:pt idx="4169">
                  <c:v>643.47248000000002</c:v>
                </c:pt>
                <c:pt idx="4170">
                  <c:v>644.05155999999738</c:v>
                </c:pt>
                <c:pt idx="4171">
                  <c:v>644.63063999999997</c:v>
                </c:pt>
                <c:pt idx="4172">
                  <c:v>645.20971000000054</c:v>
                </c:pt>
                <c:pt idx="4173">
                  <c:v>645.78879000000268</c:v>
                </c:pt>
                <c:pt idx="4174">
                  <c:v>646.36786999999606</c:v>
                </c:pt>
                <c:pt idx="4175">
                  <c:v>646.94694999999786</c:v>
                </c:pt>
                <c:pt idx="4176">
                  <c:v>647.52602999999783</c:v>
                </c:pt>
                <c:pt idx="4177">
                  <c:v>648.10510999999997</c:v>
                </c:pt>
                <c:pt idx="4178">
                  <c:v>648.68419000000051</c:v>
                </c:pt>
                <c:pt idx="4179">
                  <c:v>649.26327000000003</c:v>
                </c:pt>
                <c:pt idx="4180">
                  <c:v>649.84234999999751</c:v>
                </c:pt>
                <c:pt idx="4181">
                  <c:v>650.42141999999751</c:v>
                </c:pt>
                <c:pt idx="4182">
                  <c:v>651.00049999999999</c:v>
                </c:pt>
                <c:pt idx="4183">
                  <c:v>651.57958000000053</c:v>
                </c:pt>
                <c:pt idx="4184">
                  <c:v>652.15865999999937</c:v>
                </c:pt>
                <c:pt idx="4185">
                  <c:v>652.73774000000003</c:v>
                </c:pt>
                <c:pt idx="4186">
                  <c:v>653.31681999999739</c:v>
                </c:pt>
                <c:pt idx="4187">
                  <c:v>653.89589999999998</c:v>
                </c:pt>
                <c:pt idx="4188">
                  <c:v>654.47498000000053</c:v>
                </c:pt>
                <c:pt idx="4189">
                  <c:v>655.05405999999937</c:v>
                </c:pt>
                <c:pt idx="4190">
                  <c:v>655.63313000000005</c:v>
                </c:pt>
                <c:pt idx="4191">
                  <c:v>656.21220999999787</c:v>
                </c:pt>
                <c:pt idx="4192">
                  <c:v>656.79129</c:v>
                </c:pt>
                <c:pt idx="4193">
                  <c:v>657.37037000000055</c:v>
                </c:pt>
                <c:pt idx="4194">
                  <c:v>657.94944999999996</c:v>
                </c:pt>
                <c:pt idx="4195">
                  <c:v>658.52853000000005</c:v>
                </c:pt>
                <c:pt idx="4196">
                  <c:v>659.10760999999786</c:v>
                </c:pt>
                <c:pt idx="4197">
                  <c:v>659.68669</c:v>
                </c:pt>
                <c:pt idx="4198">
                  <c:v>660.26577000000054</c:v>
                </c:pt>
                <c:pt idx="4199">
                  <c:v>660.84483999999998</c:v>
                </c:pt>
                <c:pt idx="4200">
                  <c:v>661.42391999999938</c:v>
                </c:pt>
                <c:pt idx="4201">
                  <c:v>662.00300000000004</c:v>
                </c:pt>
                <c:pt idx="4202">
                  <c:v>662.58208000000002</c:v>
                </c:pt>
                <c:pt idx="4203">
                  <c:v>663.16115999999738</c:v>
                </c:pt>
                <c:pt idx="4204">
                  <c:v>663.74023999999997</c:v>
                </c:pt>
                <c:pt idx="4205">
                  <c:v>664.31931999999938</c:v>
                </c:pt>
                <c:pt idx="4206">
                  <c:v>664.89840000000004</c:v>
                </c:pt>
                <c:pt idx="4207">
                  <c:v>665.47748000000001</c:v>
                </c:pt>
                <c:pt idx="4208">
                  <c:v>666.05654999999786</c:v>
                </c:pt>
                <c:pt idx="4209">
                  <c:v>666.63562999999783</c:v>
                </c:pt>
                <c:pt idx="4210">
                  <c:v>667.21471000000054</c:v>
                </c:pt>
                <c:pt idx="4211">
                  <c:v>667.79379000000267</c:v>
                </c:pt>
                <c:pt idx="4212">
                  <c:v>668.37287000000003</c:v>
                </c:pt>
                <c:pt idx="4213">
                  <c:v>668.95194999999751</c:v>
                </c:pt>
                <c:pt idx="4214">
                  <c:v>669.53102999999783</c:v>
                </c:pt>
                <c:pt idx="4215">
                  <c:v>670.11010999999996</c:v>
                </c:pt>
                <c:pt idx="4216">
                  <c:v>670.68919000000005</c:v>
                </c:pt>
                <c:pt idx="4217">
                  <c:v>671.26825999999937</c:v>
                </c:pt>
                <c:pt idx="4218">
                  <c:v>671.84733999999787</c:v>
                </c:pt>
                <c:pt idx="4219">
                  <c:v>672.42641999999739</c:v>
                </c:pt>
                <c:pt idx="4220">
                  <c:v>673.00549999999998</c:v>
                </c:pt>
                <c:pt idx="4221">
                  <c:v>673.58458000000053</c:v>
                </c:pt>
                <c:pt idx="4222">
                  <c:v>674.16365999999937</c:v>
                </c:pt>
                <c:pt idx="4223">
                  <c:v>674.74274000000003</c:v>
                </c:pt>
                <c:pt idx="4224">
                  <c:v>675.32181999999739</c:v>
                </c:pt>
                <c:pt idx="4225">
                  <c:v>675.90089999999998</c:v>
                </c:pt>
                <c:pt idx="4226">
                  <c:v>676.47998000000052</c:v>
                </c:pt>
                <c:pt idx="4227">
                  <c:v>677.05904999999996</c:v>
                </c:pt>
                <c:pt idx="4228">
                  <c:v>677.63813000000005</c:v>
                </c:pt>
                <c:pt idx="4229">
                  <c:v>678.21720999999786</c:v>
                </c:pt>
                <c:pt idx="4230">
                  <c:v>678.79629</c:v>
                </c:pt>
                <c:pt idx="4231">
                  <c:v>679.37537000000054</c:v>
                </c:pt>
                <c:pt idx="4232">
                  <c:v>679.95444999999938</c:v>
                </c:pt>
                <c:pt idx="4233">
                  <c:v>680.53353000000004</c:v>
                </c:pt>
                <c:pt idx="4234">
                  <c:v>681.11260999999786</c:v>
                </c:pt>
                <c:pt idx="4235">
                  <c:v>681.69168999999999</c:v>
                </c:pt>
                <c:pt idx="4236">
                  <c:v>682.27076000000204</c:v>
                </c:pt>
                <c:pt idx="4237">
                  <c:v>682.84983999999997</c:v>
                </c:pt>
                <c:pt idx="4238">
                  <c:v>683.42891999999938</c:v>
                </c:pt>
                <c:pt idx="4239">
                  <c:v>684.00800000000004</c:v>
                </c:pt>
                <c:pt idx="4240">
                  <c:v>684.58708000000001</c:v>
                </c:pt>
                <c:pt idx="4241">
                  <c:v>685.16615999999738</c:v>
                </c:pt>
                <c:pt idx="4242">
                  <c:v>685.74523999999997</c:v>
                </c:pt>
                <c:pt idx="4243">
                  <c:v>686.32431999999937</c:v>
                </c:pt>
                <c:pt idx="4244">
                  <c:v>686.90340000000003</c:v>
                </c:pt>
                <c:pt idx="4245">
                  <c:v>687.48247000000003</c:v>
                </c:pt>
                <c:pt idx="4246">
                  <c:v>688.06154999999751</c:v>
                </c:pt>
                <c:pt idx="4247">
                  <c:v>688.64062999999783</c:v>
                </c:pt>
                <c:pt idx="4248">
                  <c:v>689.21971000000053</c:v>
                </c:pt>
                <c:pt idx="4249">
                  <c:v>689.79879000000267</c:v>
                </c:pt>
                <c:pt idx="4250">
                  <c:v>690.37787000000003</c:v>
                </c:pt>
                <c:pt idx="4251">
                  <c:v>690.95694999999739</c:v>
                </c:pt>
                <c:pt idx="4252">
                  <c:v>691.53602999999771</c:v>
                </c:pt>
                <c:pt idx="4253">
                  <c:v>692.11510999999996</c:v>
                </c:pt>
                <c:pt idx="4254">
                  <c:v>692.69418000000053</c:v>
                </c:pt>
                <c:pt idx="4255">
                  <c:v>693.27326000000005</c:v>
                </c:pt>
                <c:pt idx="4256">
                  <c:v>693.85233999999787</c:v>
                </c:pt>
                <c:pt idx="4257">
                  <c:v>694.43141999999739</c:v>
                </c:pt>
                <c:pt idx="4258">
                  <c:v>695.01049999999998</c:v>
                </c:pt>
                <c:pt idx="4259">
                  <c:v>695.58958000000052</c:v>
                </c:pt>
                <c:pt idx="4260">
                  <c:v>696.16865999999936</c:v>
                </c:pt>
                <c:pt idx="4261">
                  <c:v>696.74774000000002</c:v>
                </c:pt>
                <c:pt idx="4262">
                  <c:v>697.32681999999738</c:v>
                </c:pt>
                <c:pt idx="4263">
                  <c:v>697.90589</c:v>
                </c:pt>
                <c:pt idx="4264">
                  <c:v>698.48497000000054</c:v>
                </c:pt>
                <c:pt idx="4265">
                  <c:v>699.06404999999938</c:v>
                </c:pt>
                <c:pt idx="4266">
                  <c:v>699.64313000000004</c:v>
                </c:pt>
                <c:pt idx="4267">
                  <c:v>700.22220999999786</c:v>
                </c:pt>
                <c:pt idx="4268">
                  <c:v>700.80128999999738</c:v>
                </c:pt>
                <c:pt idx="4269">
                  <c:v>701.38037000000054</c:v>
                </c:pt>
                <c:pt idx="4270">
                  <c:v>701.95944999999938</c:v>
                </c:pt>
                <c:pt idx="4271">
                  <c:v>702.53853000000004</c:v>
                </c:pt>
                <c:pt idx="4272">
                  <c:v>703.11759999999936</c:v>
                </c:pt>
                <c:pt idx="4273">
                  <c:v>703.69668000000001</c:v>
                </c:pt>
                <c:pt idx="4274">
                  <c:v>704.27576000000158</c:v>
                </c:pt>
                <c:pt idx="4275">
                  <c:v>704.85483999999997</c:v>
                </c:pt>
                <c:pt idx="4276">
                  <c:v>705.43391999999938</c:v>
                </c:pt>
                <c:pt idx="4277">
                  <c:v>706.01300000000003</c:v>
                </c:pt>
                <c:pt idx="4278">
                  <c:v>706.59208000000001</c:v>
                </c:pt>
                <c:pt idx="4279">
                  <c:v>707.17115999999999</c:v>
                </c:pt>
                <c:pt idx="4280">
                  <c:v>707.75023999999996</c:v>
                </c:pt>
                <c:pt idx="4281">
                  <c:v>708.32930999999996</c:v>
                </c:pt>
                <c:pt idx="4282">
                  <c:v>708.90839000000005</c:v>
                </c:pt>
                <c:pt idx="4283">
                  <c:v>709.48747000000003</c:v>
                </c:pt>
                <c:pt idx="4284">
                  <c:v>710.06654999999739</c:v>
                </c:pt>
                <c:pt idx="4285">
                  <c:v>710.64562999999782</c:v>
                </c:pt>
                <c:pt idx="4286">
                  <c:v>711.22471000000053</c:v>
                </c:pt>
                <c:pt idx="4287">
                  <c:v>711.80379000000005</c:v>
                </c:pt>
                <c:pt idx="4288">
                  <c:v>712.38287000000003</c:v>
                </c:pt>
                <c:pt idx="4289">
                  <c:v>712.96194999999739</c:v>
                </c:pt>
                <c:pt idx="4290">
                  <c:v>713.54101999999739</c:v>
                </c:pt>
                <c:pt idx="4291">
                  <c:v>714.12009999999998</c:v>
                </c:pt>
                <c:pt idx="4292">
                  <c:v>714.69918000000052</c:v>
                </c:pt>
                <c:pt idx="4293">
                  <c:v>715.27826000000005</c:v>
                </c:pt>
                <c:pt idx="4294">
                  <c:v>715.85733999999786</c:v>
                </c:pt>
                <c:pt idx="4295">
                  <c:v>716.43641999999738</c:v>
                </c:pt>
                <c:pt idx="4296">
                  <c:v>717.01549999999997</c:v>
                </c:pt>
                <c:pt idx="4297">
                  <c:v>717.59458000000052</c:v>
                </c:pt>
                <c:pt idx="4298">
                  <c:v>718.17366000000004</c:v>
                </c:pt>
                <c:pt idx="4299">
                  <c:v>718.75274000000002</c:v>
                </c:pt>
                <c:pt idx="4300">
                  <c:v>719.33180999999786</c:v>
                </c:pt>
                <c:pt idx="4301">
                  <c:v>719.91088999999999</c:v>
                </c:pt>
                <c:pt idx="4302">
                  <c:v>720.48997000000054</c:v>
                </c:pt>
                <c:pt idx="4303">
                  <c:v>721.06904999999938</c:v>
                </c:pt>
                <c:pt idx="4304">
                  <c:v>721.64813000000004</c:v>
                </c:pt>
                <c:pt idx="4305">
                  <c:v>722.22720999999751</c:v>
                </c:pt>
                <c:pt idx="4306">
                  <c:v>722.80628999999738</c:v>
                </c:pt>
                <c:pt idx="4307">
                  <c:v>723.38537000000053</c:v>
                </c:pt>
                <c:pt idx="4308">
                  <c:v>723.96445000000006</c:v>
                </c:pt>
                <c:pt idx="4309">
                  <c:v>724.54351999999938</c:v>
                </c:pt>
                <c:pt idx="4310">
                  <c:v>725.12259999999787</c:v>
                </c:pt>
                <c:pt idx="4311">
                  <c:v>725.70168000000001</c:v>
                </c:pt>
                <c:pt idx="4312">
                  <c:v>726.28076000000135</c:v>
                </c:pt>
                <c:pt idx="4313">
                  <c:v>726.85983999999996</c:v>
                </c:pt>
                <c:pt idx="4314">
                  <c:v>727.43891999999937</c:v>
                </c:pt>
                <c:pt idx="4315">
                  <c:v>728.01800000000003</c:v>
                </c:pt>
                <c:pt idx="4316">
                  <c:v>728.59708000000001</c:v>
                </c:pt>
                <c:pt idx="4317">
                  <c:v>729.17615999999998</c:v>
                </c:pt>
                <c:pt idx="4318">
                  <c:v>729.75522999999782</c:v>
                </c:pt>
                <c:pt idx="4319">
                  <c:v>730.33430999999996</c:v>
                </c:pt>
                <c:pt idx="4320">
                  <c:v>730.91339000000005</c:v>
                </c:pt>
                <c:pt idx="4321">
                  <c:v>731.49247000000003</c:v>
                </c:pt>
                <c:pt idx="4322">
                  <c:v>732.07155</c:v>
                </c:pt>
                <c:pt idx="4323">
                  <c:v>732.65062999999759</c:v>
                </c:pt>
                <c:pt idx="4324">
                  <c:v>733.22971000000052</c:v>
                </c:pt>
                <c:pt idx="4325">
                  <c:v>733.80879000000004</c:v>
                </c:pt>
                <c:pt idx="4326">
                  <c:v>734.38787000000002</c:v>
                </c:pt>
                <c:pt idx="4327">
                  <c:v>734.96693999999786</c:v>
                </c:pt>
                <c:pt idx="4328">
                  <c:v>735.54601999999738</c:v>
                </c:pt>
                <c:pt idx="4329">
                  <c:v>736.12509999999997</c:v>
                </c:pt>
                <c:pt idx="4330">
                  <c:v>736.70418000000052</c:v>
                </c:pt>
                <c:pt idx="4331">
                  <c:v>737.28326000000004</c:v>
                </c:pt>
                <c:pt idx="4332">
                  <c:v>737.86233999999786</c:v>
                </c:pt>
                <c:pt idx="4333">
                  <c:v>738.44141999999738</c:v>
                </c:pt>
                <c:pt idx="4334">
                  <c:v>739.02049999999997</c:v>
                </c:pt>
                <c:pt idx="4335">
                  <c:v>739.59958000000051</c:v>
                </c:pt>
                <c:pt idx="4336">
                  <c:v>740.17865000000052</c:v>
                </c:pt>
                <c:pt idx="4337">
                  <c:v>740.75773000000004</c:v>
                </c:pt>
                <c:pt idx="4338">
                  <c:v>741.33680999999751</c:v>
                </c:pt>
                <c:pt idx="4339">
                  <c:v>741.91588999999999</c:v>
                </c:pt>
                <c:pt idx="4340">
                  <c:v>742.49497000000054</c:v>
                </c:pt>
                <c:pt idx="4341">
                  <c:v>743.07405000000051</c:v>
                </c:pt>
                <c:pt idx="4342">
                  <c:v>743.65313000000003</c:v>
                </c:pt>
                <c:pt idx="4343">
                  <c:v>744.23220999999739</c:v>
                </c:pt>
                <c:pt idx="4344">
                  <c:v>744.81128999999737</c:v>
                </c:pt>
                <c:pt idx="4345">
                  <c:v>745.39035999999999</c:v>
                </c:pt>
                <c:pt idx="4346">
                  <c:v>745.96943999999996</c:v>
                </c:pt>
                <c:pt idx="4347">
                  <c:v>746.54851999999937</c:v>
                </c:pt>
                <c:pt idx="4348">
                  <c:v>747.12759999999787</c:v>
                </c:pt>
                <c:pt idx="4349">
                  <c:v>747.70668000000001</c:v>
                </c:pt>
                <c:pt idx="4350">
                  <c:v>748.28576000000055</c:v>
                </c:pt>
                <c:pt idx="4351">
                  <c:v>748.86483999999996</c:v>
                </c:pt>
                <c:pt idx="4352">
                  <c:v>749.44391999999937</c:v>
                </c:pt>
                <c:pt idx="4353">
                  <c:v>750.02300000000002</c:v>
                </c:pt>
                <c:pt idx="4354">
                  <c:v>750.60207000000003</c:v>
                </c:pt>
                <c:pt idx="4355">
                  <c:v>751.18115</c:v>
                </c:pt>
                <c:pt idx="4356">
                  <c:v>751.76022999999759</c:v>
                </c:pt>
                <c:pt idx="4357">
                  <c:v>752.33930999999939</c:v>
                </c:pt>
                <c:pt idx="4358">
                  <c:v>752.91839000000004</c:v>
                </c:pt>
                <c:pt idx="4359">
                  <c:v>753.49747000000002</c:v>
                </c:pt>
                <c:pt idx="4360">
                  <c:v>754.07655</c:v>
                </c:pt>
                <c:pt idx="4361">
                  <c:v>754.65562999999747</c:v>
                </c:pt>
                <c:pt idx="4362">
                  <c:v>755.23471000000052</c:v>
                </c:pt>
                <c:pt idx="4363">
                  <c:v>755.81378000000052</c:v>
                </c:pt>
                <c:pt idx="4364">
                  <c:v>756.39285999999936</c:v>
                </c:pt>
                <c:pt idx="4365">
                  <c:v>756.97194000000002</c:v>
                </c:pt>
                <c:pt idx="4366">
                  <c:v>757.55101999999738</c:v>
                </c:pt>
                <c:pt idx="4367">
                  <c:v>758.13009999999997</c:v>
                </c:pt>
                <c:pt idx="4368">
                  <c:v>758.70918000000052</c:v>
                </c:pt>
                <c:pt idx="4369">
                  <c:v>759.28826000000004</c:v>
                </c:pt>
                <c:pt idx="4370">
                  <c:v>759.86733999999751</c:v>
                </c:pt>
                <c:pt idx="4371">
                  <c:v>760.44641999999737</c:v>
                </c:pt>
                <c:pt idx="4372">
                  <c:v>761.02549999999997</c:v>
                </c:pt>
                <c:pt idx="4373">
                  <c:v>761.60457000000054</c:v>
                </c:pt>
                <c:pt idx="4374">
                  <c:v>762.18365000000051</c:v>
                </c:pt>
                <c:pt idx="4375">
                  <c:v>762.76273000000003</c:v>
                </c:pt>
                <c:pt idx="4376">
                  <c:v>763.34180999999739</c:v>
                </c:pt>
                <c:pt idx="4377">
                  <c:v>763.92088999999999</c:v>
                </c:pt>
                <c:pt idx="4378">
                  <c:v>764.49997000000053</c:v>
                </c:pt>
                <c:pt idx="4379">
                  <c:v>765.07905000000005</c:v>
                </c:pt>
                <c:pt idx="4380">
                  <c:v>765.65813000000003</c:v>
                </c:pt>
                <c:pt idx="4381">
                  <c:v>766.23720999999739</c:v>
                </c:pt>
                <c:pt idx="4382">
                  <c:v>766.81627999999739</c:v>
                </c:pt>
                <c:pt idx="4383">
                  <c:v>767.39535999999998</c:v>
                </c:pt>
                <c:pt idx="4384">
                  <c:v>767.97444000000053</c:v>
                </c:pt>
                <c:pt idx="4385">
                  <c:v>768.55351999999937</c:v>
                </c:pt>
                <c:pt idx="4386">
                  <c:v>769.13259999999786</c:v>
                </c:pt>
                <c:pt idx="4387">
                  <c:v>769.71168</c:v>
                </c:pt>
                <c:pt idx="4388">
                  <c:v>770.29076000000055</c:v>
                </c:pt>
                <c:pt idx="4389">
                  <c:v>770.86983999999939</c:v>
                </c:pt>
                <c:pt idx="4390">
                  <c:v>771.44891999999936</c:v>
                </c:pt>
                <c:pt idx="4391">
                  <c:v>772.02798999999936</c:v>
                </c:pt>
                <c:pt idx="4392">
                  <c:v>772.60707000000002</c:v>
                </c:pt>
                <c:pt idx="4393">
                  <c:v>773.18615</c:v>
                </c:pt>
                <c:pt idx="4394">
                  <c:v>773.76522999999747</c:v>
                </c:pt>
                <c:pt idx="4395">
                  <c:v>774.34430999999938</c:v>
                </c:pt>
                <c:pt idx="4396">
                  <c:v>774.92339000000004</c:v>
                </c:pt>
                <c:pt idx="4397">
                  <c:v>775.50247000000002</c:v>
                </c:pt>
                <c:pt idx="4398">
                  <c:v>776.08154999999999</c:v>
                </c:pt>
                <c:pt idx="4399">
                  <c:v>776.66062999999747</c:v>
                </c:pt>
                <c:pt idx="4400">
                  <c:v>777.23970000000054</c:v>
                </c:pt>
                <c:pt idx="4401">
                  <c:v>777.81878000000052</c:v>
                </c:pt>
                <c:pt idx="4402">
                  <c:v>778.39785999999788</c:v>
                </c:pt>
                <c:pt idx="4403">
                  <c:v>778.97694000000001</c:v>
                </c:pt>
                <c:pt idx="4404">
                  <c:v>779.55601999999737</c:v>
                </c:pt>
                <c:pt idx="4405">
                  <c:v>780.13509999999997</c:v>
                </c:pt>
                <c:pt idx="4406">
                  <c:v>780.71418000000051</c:v>
                </c:pt>
                <c:pt idx="4407">
                  <c:v>781.29326000000003</c:v>
                </c:pt>
                <c:pt idx="4408">
                  <c:v>781.87234000000001</c:v>
                </c:pt>
                <c:pt idx="4409">
                  <c:v>782.4514099999974</c:v>
                </c:pt>
                <c:pt idx="4410">
                  <c:v>783.03048999999999</c:v>
                </c:pt>
                <c:pt idx="4411">
                  <c:v>783.60957000000053</c:v>
                </c:pt>
                <c:pt idx="4412">
                  <c:v>784.18865000000005</c:v>
                </c:pt>
                <c:pt idx="4413">
                  <c:v>784.76773000000003</c:v>
                </c:pt>
                <c:pt idx="4414">
                  <c:v>785.34680999999739</c:v>
                </c:pt>
                <c:pt idx="4415">
                  <c:v>785.92588999999998</c:v>
                </c:pt>
                <c:pt idx="4416">
                  <c:v>786.50497000000053</c:v>
                </c:pt>
                <c:pt idx="4417">
                  <c:v>787.08405000000005</c:v>
                </c:pt>
                <c:pt idx="4418">
                  <c:v>787.66311999999937</c:v>
                </c:pt>
                <c:pt idx="4419">
                  <c:v>788.24219999999787</c:v>
                </c:pt>
                <c:pt idx="4420">
                  <c:v>788.82127999999739</c:v>
                </c:pt>
                <c:pt idx="4421">
                  <c:v>789.40035999999998</c:v>
                </c:pt>
                <c:pt idx="4422">
                  <c:v>789.97944000000052</c:v>
                </c:pt>
                <c:pt idx="4423">
                  <c:v>790.55851999999936</c:v>
                </c:pt>
                <c:pt idx="4424">
                  <c:v>791.13759999999786</c:v>
                </c:pt>
                <c:pt idx="4425">
                  <c:v>791.71668</c:v>
                </c:pt>
                <c:pt idx="4426">
                  <c:v>792.29576000000054</c:v>
                </c:pt>
                <c:pt idx="4427">
                  <c:v>792.87483000000054</c:v>
                </c:pt>
                <c:pt idx="4428">
                  <c:v>793.45390999999938</c:v>
                </c:pt>
                <c:pt idx="4429">
                  <c:v>794.03298999999936</c:v>
                </c:pt>
                <c:pt idx="4430">
                  <c:v>794.61207000000002</c:v>
                </c:pt>
                <c:pt idx="4431">
                  <c:v>795.19114999999999</c:v>
                </c:pt>
                <c:pt idx="4432">
                  <c:v>795.77023000000054</c:v>
                </c:pt>
                <c:pt idx="4433">
                  <c:v>796.34930999999938</c:v>
                </c:pt>
                <c:pt idx="4434">
                  <c:v>796.92839000000004</c:v>
                </c:pt>
                <c:pt idx="4435">
                  <c:v>797.50747000000001</c:v>
                </c:pt>
                <c:pt idx="4436">
                  <c:v>798.08654000000001</c:v>
                </c:pt>
                <c:pt idx="4437">
                  <c:v>798.66561999999738</c:v>
                </c:pt>
                <c:pt idx="4438">
                  <c:v>799.24470000000053</c:v>
                </c:pt>
                <c:pt idx="4439">
                  <c:v>799.82378000000051</c:v>
                </c:pt>
                <c:pt idx="4440">
                  <c:v>800.40285999999787</c:v>
                </c:pt>
                <c:pt idx="4441">
                  <c:v>800.98194000000001</c:v>
                </c:pt>
                <c:pt idx="4442">
                  <c:v>801.56101999999737</c:v>
                </c:pt>
                <c:pt idx="4443">
                  <c:v>802.14009999999996</c:v>
                </c:pt>
                <c:pt idx="4444">
                  <c:v>802.71918000000005</c:v>
                </c:pt>
                <c:pt idx="4445">
                  <c:v>803.29826000000003</c:v>
                </c:pt>
                <c:pt idx="4446">
                  <c:v>803.87733000000003</c:v>
                </c:pt>
                <c:pt idx="4447">
                  <c:v>804.45640999999739</c:v>
                </c:pt>
                <c:pt idx="4448">
                  <c:v>805.03548999999998</c:v>
                </c:pt>
                <c:pt idx="4449">
                  <c:v>805.61457000000053</c:v>
                </c:pt>
                <c:pt idx="4450">
                  <c:v>806.19365000000005</c:v>
                </c:pt>
                <c:pt idx="4451">
                  <c:v>806.77273000000275</c:v>
                </c:pt>
                <c:pt idx="4452">
                  <c:v>807.35180999999739</c:v>
                </c:pt>
                <c:pt idx="4453">
                  <c:v>807.93088999999998</c:v>
                </c:pt>
                <c:pt idx="4454">
                  <c:v>808.50997000000052</c:v>
                </c:pt>
                <c:pt idx="4455">
                  <c:v>809.08904000000052</c:v>
                </c:pt>
                <c:pt idx="4456">
                  <c:v>809.66811999999936</c:v>
                </c:pt>
                <c:pt idx="4457">
                  <c:v>810.24719999999786</c:v>
                </c:pt>
                <c:pt idx="4458">
                  <c:v>810.82627999999738</c:v>
                </c:pt>
                <c:pt idx="4459">
                  <c:v>811.40535999999997</c:v>
                </c:pt>
                <c:pt idx="4460">
                  <c:v>811.98444000000052</c:v>
                </c:pt>
                <c:pt idx="4461">
                  <c:v>812.56351999999936</c:v>
                </c:pt>
                <c:pt idx="4462">
                  <c:v>813.14259999999786</c:v>
                </c:pt>
                <c:pt idx="4463">
                  <c:v>813.72167999999999</c:v>
                </c:pt>
                <c:pt idx="4464">
                  <c:v>814.30074999999999</c:v>
                </c:pt>
                <c:pt idx="4465">
                  <c:v>814.87983000000054</c:v>
                </c:pt>
                <c:pt idx="4466">
                  <c:v>815.45890999999938</c:v>
                </c:pt>
                <c:pt idx="4467">
                  <c:v>816.03798999999788</c:v>
                </c:pt>
                <c:pt idx="4468">
                  <c:v>816.61707000000001</c:v>
                </c:pt>
                <c:pt idx="4469">
                  <c:v>817.19614999999999</c:v>
                </c:pt>
                <c:pt idx="4470">
                  <c:v>817.77523000000053</c:v>
                </c:pt>
                <c:pt idx="4471">
                  <c:v>818.35430999999937</c:v>
                </c:pt>
                <c:pt idx="4472">
                  <c:v>818.93339000000003</c:v>
                </c:pt>
                <c:pt idx="4473">
                  <c:v>819.51245999999787</c:v>
                </c:pt>
                <c:pt idx="4474">
                  <c:v>820.09154000000001</c:v>
                </c:pt>
                <c:pt idx="4475">
                  <c:v>820.67061999999999</c:v>
                </c:pt>
                <c:pt idx="4476">
                  <c:v>821.24970000000053</c:v>
                </c:pt>
                <c:pt idx="4477">
                  <c:v>821.82878000000005</c:v>
                </c:pt>
                <c:pt idx="4478">
                  <c:v>822.40785999999787</c:v>
                </c:pt>
                <c:pt idx="4479">
                  <c:v>822.98694</c:v>
                </c:pt>
                <c:pt idx="4480">
                  <c:v>823.56601999999737</c:v>
                </c:pt>
                <c:pt idx="4481">
                  <c:v>824.14509999999996</c:v>
                </c:pt>
                <c:pt idx="4482">
                  <c:v>824.72417000000053</c:v>
                </c:pt>
                <c:pt idx="4483">
                  <c:v>825.30324999999937</c:v>
                </c:pt>
                <c:pt idx="4484">
                  <c:v>825.88233000000002</c:v>
                </c:pt>
                <c:pt idx="4485">
                  <c:v>826.46140999999739</c:v>
                </c:pt>
                <c:pt idx="4486">
                  <c:v>827.04048999999998</c:v>
                </c:pt>
                <c:pt idx="4487">
                  <c:v>827.61957000000052</c:v>
                </c:pt>
                <c:pt idx="4488">
                  <c:v>828.19865000000004</c:v>
                </c:pt>
                <c:pt idx="4489">
                  <c:v>828.77773000000275</c:v>
                </c:pt>
                <c:pt idx="4490">
                  <c:v>829.35680999999738</c:v>
                </c:pt>
                <c:pt idx="4491">
                  <c:v>829.93588</c:v>
                </c:pt>
                <c:pt idx="4492">
                  <c:v>830.51495999999997</c:v>
                </c:pt>
                <c:pt idx="4493">
                  <c:v>831.09404000000052</c:v>
                </c:pt>
                <c:pt idx="4494">
                  <c:v>831.67312000000004</c:v>
                </c:pt>
                <c:pt idx="4495">
                  <c:v>832.25219999999786</c:v>
                </c:pt>
                <c:pt idx="4496">
                  <c:v>832.83127999999738</c:v>
                </c:pt>
                <c:pt idx="4497">
                  <c:v>833.41035999999997</c:v>
                </c:pt>
                <c:pt idx="4498">
                  <c:v>833.98944000000051</c:v>
                </c:pt>
                <c:pt idx="4499">
                  <c:v>834.56851999999787</c:v>
                </c:pt>
                <c:pt idx="4500">
                  <c:v>835.14758999999788</c:v>
                </c:pt>
                <c:pt idx="4501">
                  <c:v>835.72667000000001</c:v>
                </c:pt>
                <c:pt idx="4502">
                  <c:v>836.30574999999999</c:v>
                </c:pt>
                <c:pt idx="4503">
                  <c:v>836.88483000000053</c:v>
                </c:pt>
                <c:pt idx="4504">
                  <c:v>837.46391000000006</c:v>
                </c:pt>
                <c:pt idx="4505">
                  <c:v>838.04298999999787</c:v>
                </c:pt>
                <c:pt idx="4506">
                  <c:v>838.62207000000001</c:v>
                </c:pt>
                <c:pt idx="4507">
                  <c:v>839.20114999999998</c:v>
                </c:pt>
                <c:pt idx="4508">
                  <c:v>839.78023000000053</c:v>
                </c:pt>
                <c:pt idx="4509">
                  <c:v>840.35929999999746</c:v>
                </c:pt>
                <c:pt idx="4510">
                  <c:v>840.93838000000005</c:v>
                </c:pt>
                <c:pt idx="4511">
                  <c:v>841.51745999999787</c:v>
                </c:pt>
                <c:pt idx="4512">
                  <c:v>842.09654</c:v>
                </c:pt>
                <c:pt idx="4513">
                  <c:v>842.67561999999998</c:v>
                </c:pt>
                <c:pt idx="4514">
                  <c:v>843.25470000000053</c:v>
                </c:pt>
                <c:pt idx="4515">
                  <c:v>843.83378000000005</c:v>
                </c:pt>
                <c:pt idx="4516">
                  <c:v>844.41285999999786</c:v>
                </c:pt>
                <c:pt idx="4517">
                  <c:v>844.99194</c:v>
                </c:pt>
                <c:pt idx="4518">
                  <c:v>845.57101</c:v>
                </c:pt>
                <c:pt idx="4519">
                  <c:v>846.15008999999998</c:v>
                </c:pt>
                <c:pt idx="4520">
                  <c:v>846.72917000000052</c:v>
                </c:pt>
                <c:pt idx="4521">
                  <c:v>847.30824999999936</c:v>
                </c:pt>
                <c:pt idx="4522">
                  <c:v>847.88733000000002</c:v>
                </c:pt>
                <c:pt idx="4523">
                  <c:v>848.46640999999738</c:v>
                </c:pt>
                <c:pt idx="4524">
                  <c:v>849.04548999999997</c:v>
                </c:pt>
                <c:pt idx="4525">
                  <c:v>849.62456999999938</c:v>
                </c:pt>
                <c:pt idx="4526">
                  <c:v>850.20365000000004</c:v>
                </c:pt>
                <c:pt idx="4527">
                  <c:v>850.78273000000195</c:v>
                </c:pt>
                <c:pt idx="4528">
                  <c:v>851.36179999999786</c:v>
                </c:pt>
                <c:pt idx="4529">
                  <c:v>851.94087999999999</c:v>
                </c:pt>
                <c:pt idx="4530">
                  <c:v>852.51995999999997</c:v>
                </c:pt>
                <c:pt idx="4531">
                  <c:v>853.09904000000051</c:v>
                </c:pt>
                <c:pt idx="4532">
                  <c:v>853.67812000000004</c:v>
                </c:pt>
                <c:pt idx="4533">
                  <c:v>854.25719999999751</c:v>
                </c:pt>
                <c:pt idx="4534">
                  <c:v>854.83627999999737</c:v>
                </c:pt>
                <c:pt idx="4535">
                  <c:v>855.41535999999996</c:v>
                </c:pt>
                <c:pt idx="4536">
                  <c:v>855.99444000000005</c:v>
                </c:pt>
                <c:pt idx="4537">
                  <c:v>856.57351000000051</c:v>
                </c:pt>
                <c:pt idx="4538">
                  <c:v>857.15258999999787</c:v>
                </c:pt>
                <c:pt idx="4539">
                  <c:v>857.73167000000001</c:v>
                </c:pt>
                <c:pt idx="4540">
                  <c:v>858.31074999999998</c:v>
                </c:pt>
                <c:pt idx="4541">
                  <c:v>858.88983000000053</c:v>
                </c:pt>
                <c:pt idx="4542">
                  <c:v>859.46890999999937</c:v>
                </c:pt>
                <c:pt idx="4543">
                  <c:v>860.04798999999787</c:v>
                </c:pt>
                <c:pt idx="4544">
                  <c:v>860.62707</c:v>
                </c:pt>
                <c:pt idx="4545">
                  <c:v>861.20614999999998</c:v>
                </c:pt>
                <c:pt idx="4546">
                  <c:v>861.78521999999998</c:v>
                </c:pt>
                <c:pt idx="4547">
                  <c:v>862.36429999999734</c:v>
                </c:pt>
                <c:pt idx="4548">
                  <c:v>862.94338000000005</c:v>
                </c:pt>
                <c:pt idx="4549">
                  <c:v>863.52245999999786</c:v>
                </c:pt>
                <c:pt idx="4550">
                  <c:v>864.10154</c:v>
                </c:pt>
                <c:pt idx="4551">
                  <c:v>864.68061999999998</c:v>
                </c:pt>
                <c:pt idx="4552">
                  <c:v>865.25970000000052</c:v>
                </c:pt>
                <c:pt idx="4553">
                  <c:v>865.83878000000004</c:v>
                </c:pt>
                <c:pt idx="4554">
                  <c:v>866.41785999999786</c:v>
                </c:pt>
                <c:pt idx="4555">
                  <c:v>866.99693000000002</c:v>
                </c:pt>
                <c:pt idx="4556">
                  <c:v>867.57601</c:v>
                </c:pt>
                <c:pt idx="4557">
                  <c:v>868.15508999999997</c:v>
                </c:pt>
                <c:pt idx="4558">
                  <c:v>868.73416999999938</c:v>
                </c:pt>
                <c:pt idx="4559">
                  <c:v>869.31324999999936</c:v>
                </c:pt>
                <c:pt idx="4560">
                  <c:v>869.89233000000002</c:v>
                </c:pt>
                <c:pt idx="4561">
                  <c:v>870.47140999999999</c:v>
                </c:pt>
                <c:pt idx="4562">
                  <c:v>871.05048999999997</c:v>
                </c:pt>
                <c:pt idx="4563">
                  <c:v>871.62956999999938</c:v>
                </c:pt>
                <c:pt idx="4564">
                  <c:v>872.20864000000051</c:v>
                </c:pt>
                <c:pt idx="4565">
                  <c:v>872.78772000000004</c:v>
                </c:pt>
                <c:pt idx="4566">
                  <c:v>873.36679999999751</c:v>
                </c:pt>
                <c:pt idx="4567">
                  <c:v>873.94587999999999</c:v>
                </c:pt>
                <c:pt idx="4568">
                  <c:v>874.52495999999996</c:v>
                </c:pt>
                <c:pt idx="4569">
                  <c:v>875.10404000000005</c:v>
                </c:pt>
                <c:pt idx="4570">
                  <c:v>875.68312000000003</c:v>
                </c:pt>
                <c:pt idx="4571">
                  <c:v>876.26219999999739</c:v>
                </c:pt>
                <c:pt idx="4572">
                  <c:v>876.84127999999737</c:v>
                </c:pt>
                <c:pt idx="4573">
                  <c:v>877.42034999999998</c:v>
                </c:pt>
                <c:pt idx="4574">
                  <c:v>877.99943000000053</c:v>
                </c:pt>
                <c:pt idx="4575">
                  <c:v>878.57851000000005</c:v>
                </c:pt>
                <c:pt idx="4576">
                  <c:v>879.15758999999787</c:v>
                </c:pt>
                <c:pt idx="4577">
                  <c:v>879.73667</c:v>
                </c:pt>
                <c:pt idx="4578">
                  <c:v>880.31574999999998</c:v>
                </c:pt>
                <c:pt idx="4579">
                  <c:v>880.89483000000052</c:v>
                </c:pt>
                <c:pt idx="4580">
                  <c:v>881.47391000000005</c:v>
                </c:pt>
                <c:pt idx="4581">
                  <c:v>882.05298999999786</c:v>
                </c:pt>
                <c:pt idx="4582">
                  <c:v>882.63205999999786</c:v>
                </c:pt>
                <c:pt idx="4583">
                  <c:v>883.21114</c:v>
                </c:pt>
                <c:pt idx="4584">
                  <c:v>883.79021999999998</c:v>
                </c:pt>
                <c:pt idx="4585">
                  <c:v>884.36929999999722</c:v>
                </c:pt>
                <c:pt idx="4586">
                  <c:v>884.94838000000004</c:v>
                </c:pt>
                <c:pt idx="4587">
                  <c:v>885.52745999999786</c:v>
                </c:pt>
                <c:pt idx="4588">
                  <c:v>886.10654</c:v>
                </c:pt>
                <c:pt idx="4589">
                  <c:v>886.68561999999997</c:v>
                </c:pt>
                <c:pt idx="4590">
                  <c:v>887.26469999999938</c:v>
                </c:pt>
                <c:pt idx="4591">
                  <c:v>887.84376999999938</c:v>
                </c:pt>
                <c:pt idx="4592">
                  <c:v>888.42284999999936</c:v>
                </c:pt>
                <c:pt idx="4593">
                  <c:v>889.00193000000002</c:v>
                </c:pt>
                <c:pt idx="4594">
                  <c:v>889.58100999999999</c:v>
                </c:pt>
                <c:pt idx="4595">
                  <c:v>890.16008999999997</c:v>
                </c:pt>
                <c:pt idx="4596">
                  <c:v>890.73916999999938</c:v>
                </c:pt>
                <c:pt idx="4597">
                  <c:v>891.31824999999787</c:v>
                </c:pt>
                <c:pt idx="4598">
                  <c:v>891.89733000000001</c:v>
                </c:pt>
                <c:pt idx="4599">
                  <c:v>892.47640999999999</c:v>
                </c:pt>
                <c:pt idx="4600">
                  <c:v>893.05548999999996</c:v>
                </c:pt>
                <c:pt idx="4601">
                  <c:v>893.63455999999996</c:v>
                </c:pt>
                <c:pt idx="4602">
                  <c:v>894.21364000000005</c:v>
                </c:pt>
                <c:pt idx="4603">
                  <c:v>894.79272000000003</c:v>
                </c:pt>
                <c:pt idx="4604">
                  <c:v>895.37180000000001</c:v>
                </c:pt>
                <c:pt idx="4605">
                  <c:v>895.95087999999998</c:v>
                </c:pt>
                <c:pt idx="4606">
                  <c:v>896.52995999999996</c:v>
                </c:pt>
                <c:pt idx="4607">
                  <c:v>897.10904000000005</c:v>
                </c:pt>
                <c:pt idx="4608">
                  <c:v>897.68812000000003</c:v>
                </c:pt>
                <c:pt idx="4609">
                  <c:v>898.26719999999739</c:v>
                </c:pt>
                <c:pt idx="4610">
                  <c:v>898.84626999999546</c:v>
                </c:pt>
                <c:pt idx="4611">
                  <c:v>899.42534999999998</c:v>
                </c:pt>
                <c:pt idx="4612">
                  <c:v>900.00443000000053</c:v>
                </c:pt>
                <c:pt idx="4613">
                  <c:v>900.58351000000005</c:v>
                </c:pt>
                <c:pt idx="4614">
                  <c:v>901.16258999999786</c:v>
                </c:pt>
                <c:pt idx="4615">
                  <c:v>901.74167</c:v>
                </c:pt>
                <c:pt idx="4616">
                  <c:v>902.32074999999998</c:v>
                </c:pt>
                <c:pt idx="4617">
                  <c:v>902.89983000000052</c:v>
                </c:pt>
                <c:pt idx="4618">
                  <c:v>903.47891000000004</c:v>
                </c:pt>
                <c:pt idx="4619">
                  <c:v>904.05797999999936</c:v>
                </c:pt>
                <c:pt idx="4620">
                  <c:v>904.63705999999786</c:v>
                </c:pt>
                <c:pt idx="4621">
                  <c:v>905.21614</c:v>
                </c:pt>
                <c:pt idx="4622">
                  <c:v>905.79521999999997</c:v>
                </c:pt>
                <c:pt idx="4623">
                  <c:v>906.37429999999938</c:v>
                </c:pt>
                <c:pt idx="4624">
                  <c:v>906.95338000000004</c:v>
                </c:pt>
                <c:pt idx="4625">
                  <c:v>907.53245999999751</c:v>
                </c:pt>
                <c:pt idx="4626">
                  <c:v>908.11153999999999</c:v>
                </c:pt>
                <c:pt idx="4627">
                  <c:v>908.69061999999997</c:v>
                </c:pt>
                <c:pt idx="4628">
                  <c:v>909.26968999999997</c:v>
                </c:pt>
                <c:pt idx="4629">
                  <c:v>909.84876999999938</c:v>
                </c:pt>
                <c:pt idx="4630">
                  <c:v>910.42784999999787</c:v>
                </c:pt>
                <c:pt idx="4631">
                  <c:v>911.00693000000001</c:v>
                </c:pt>
                <c:pt idx="4632">
                  <c:v>911.58600999999999</c:v>
                </c:pt>
                <c:pt idx="4633">
                  <c:v>912.16508999999996</c:v>
                </c:pt>
                <c:pt idx="4634">
                  <c:v>912.74417000000005</c:v>
                </c:pt>
                <c:pt idx="4635">
                  <c:v>913.32324999999787</c:v>
                </c:pt>
                <c:pt idx="4636">
                  <c:v>913.90233000000001</c:v>
                </c:pt>
                <c:pt idx="4637">
                  <c:v>914.48140000000001</c:v>
                </c:pt>
                <c:pt idx="4638">
                  <c:v>915.06047999999998</c:v>
                </c:pt>
                <c:pt idx="4639">
                  <c:v>915.63955999999996</c:v>
                </c:pt>
                <c:pt idx="4640">
                  <c:v>916.21864000000005</c:v>
                </c:pt>
                <c:pt idx="4641">
                  <c:v>916.79772000000003</c:v>
                </c:pt>
                <c:pt idx="4642">
                  <c:v>917.3768</c:v>
                </c:pt>
                <c:pt idx="4643">
                  <c:v>917.95587999999998</c:v>
                </c:pt>
                <c:pt idx="4644">
                  <c:v>918.53495999999996</c:v>
                </c:pt>
                <c:pt idx="4645">
                  <c:v>919.11404000000005</c:v>
                </c:pt>
                <c:pt idx="4646">
                  <c:v>919.69311000000005</c:v>
                </c:pt>
                <c:pt idx="4647">
                  <c:v>920.27219000000002</c:v>
                </c:pt>
                <c:pt idx="4648">
                  <c:v>920.85126999999511</c:v>
                </c:pt>
                <c:pt idx="4649">
                  <c:v>921.43034999999998</c:v>
                </c:pt>
                <c:pt idx="4650">
                  <c:v>922.00943000000052</c:v>
                </c:pt>
                <c:pt idx="4651">
                  <c:v>922.58851000000004</c:v>
                </c:pt>
                <c:pt idx="4652">
                  <c:v>923.16758999999786</c:v>
                </c:pt>
                <c:pt idx="4653">
                  <c:v>923.74666999999783</c:v>
                </c:pt>
                <c:pt idx="4654">
                  <c:v>924.32574999999997</c:v>
                </c:pt>
                <c:pt idx="4655">
                  <c:v>924.90481999999997</c:v>
                </c:pt>
                <c:pt idx="4656">
                  <c:v>925.48390000000052</c:v>
                </c:pt>
                <c:pt idx="4657">
                  <c:v>926.06297999999936</c:v>
                </c:pt>
                <c:pt idx="4658">
                  <c:v>926.64205999999751</c:v>
                </c:pt>
                <c:pt idx="4659">
                  <c:v>927.22113999999999</c:v>
                </c:pt>
                <c:pt idx="4660">
                  <c:v>927.80021999999701</c:v>
                </c:pt>
                <c:pt idx="4661">
                  <c:v>928.37929999999938</c:v>
                </c:pt>
                <c:pt idx="4662">
                  <c:v>928.95838000000003</c:v>
                </c:pt>
                <c:pt idx="4663">
                  <c:v>929.5374599999974</c:v>
                </c:pt>
                <c:pt idx="4664">
                  <c:v>930.11653000000001</c:v>
                </c:pt>
                <c:pt idx="4665">
                  <c:v>930.69560999999999</c:v>
                </c:pt>
                <c:pt idx="4666">
                  <c:v>931.27469000000053</c:v>
                </c:pt>
                <c:pt idx="4667">
                  <c:v>931.85377000000005</c:v>
                </c:pt>
                <c:pt idx="4668">
                  <c:v>932.43284999999787</c:v>
                </c:pt>
                <c:pt idx="4669">
                  <c:v>933.01193000000001</c:v>
                </c:pt>
                <c:pt idx="4670">
                  <c:v>933.59100999999998</c:v>
                </c:pt>
                <c:pt idx="4671">
                  <c:v>934.17009000000053</c:v>
                </c:pt>
                <c:pt idx="4672">
                  <c:v>934.74917000000005</c:v>
                </c:pt>
                <c:pt idx="4673">
                  <c:v>935.32824999999787</c:v>
                </c:pt>
                <c:pt idx="4674">
                  <c:v>935.90731999999787</c:v>
                </c:pt>
                <c:pt idx="4675">
                  <c:v>936.4864</c:v>
                </c:pt>
                <c:pt idx="4676">
                  <c:v>937.06547999999998</c:v>
                </c:pt>
                <c:pt idx="4677">
                  <c:v>937.64455999999996</c:v>
                </c:pt>
                <c:pt idx="4678">
                  <c:v>938.22364000000005</c:v>
                </c:pt>
                <c:pt idx="4679">
                  <c:v>938.80271999999786</c:v>
                </c:pt>
                <c:pt idx="4680">
                  <c:v>939.3818</c:v>
                </c:pt>
                <c:pt idx="4681">
                  <c:v>939.96087999999997</c:v>
                </c:pt>
                <c:pt idx="4682">
                  <c:v>940.53995999999938</c:v>
                </c:pt>
                <c:pt idx="4683">
                  <c:v>941.11903000000052</c:v>
                </c:pt>
                <c:pt idx="4684">
                  <c:v>941.69811000000004</c:v>
                </c:pt>
                <c:pt idx="4685">
                  <c:v>942.27719000000002</c:v>
                </c:pt>
                <c:pt idx="4686">
                  <c:v>942.85626999999511</c:v>
                </c:pt>
                <c:pt idx="4687">
                  <c:v>943.43534999999997</c:v>
                </c:pt>
                <c:pt idx="4688">
                  <c:v>944.01442999999938</c:v>
                </c:pt>
                <c:pt idx="4689">
                  <c:v>944.59351000000004</c:v>
                </c:pt>
                <c:pt idx="4690">
                  <c:v>945.17259000000001</c:v>
                </c:pt>
                <c:pt idx="4691">
                  <c:v>945.75166999999783</c:v>
                </c:pt>
                <c:pt idx="4692">
                  <c:v>946.33073999999999</c:v>
                </c:pt>
                <c:pt idx="4693">
                  <c:v>946.90981999999997</c:v>
                </c:pt>
                <c:pt idx="4694">
                  <c:v>947.48890000000051</c:v>
                </c:pt>
                <c:pt idx="4695">
                  <c:v>948.06797999999787</c:v>
                </c:pt>
                <c:pt idx="4696">
                  <c:v>948.64705999999751</c:v>
                </c:pt>
                <c:pt idx="4697">
                  <c:v>949.22613999999999</c:v>
                </c:pt>
                <c:pt idx="4698">
                  <c:v>949.80521999999689</c:v>
                </c:pt>
                <c:pt idx="4699">
                  <c:v>950.38430000000005</c:v>
                </c:pt>
                <c:pt idx="4700">
                  <c:v>950.96338000000003</c:v>
                </c:pt>
                <c:pt idx="4701">
                  <c:v>951.54244999999787</c:v>
                </c:pt>
                <c:pt idx="4702">
                  <c:v>952.12153000000001</c:v>
                </c:pt>
                <c:pt idx="4703">
                  <c:v>952.70060999999998</c:v>
                </c:pt>
                <c:pt idx="4704">
                  <c:v>953.27969000000053</c:v>
                </c:pt>
                <c:pt idx="4705">
                  <c:v>953.85877000000005</c:v>
                </c:pt>
                <c:pt idx="4706">
                  <c:v>954.43784999999787</c:v>
                </c:pt>
                <c:pt idx="4707">
                  <c:v>955.01693</c:v>
                </c:pt>
                <c:pt idx="4708">
                  <c:v>955.59600999999998</c:v>
                </c:pt>
                <c:pt idx="4709">
                  <c:v>956.17509000000052</c:v>
                </c:pt>
                <c:pt idx="4710">
                  <c:v>956.75415999999996</c:v>
                </c:pt>
                <c:pt idx="4711">
                  <c:v>957.33323999999936</c:v>
                </c:pt>
                <c:pt idx="4712">
                  <c:v>957.91231999999786</c:v>
                </c:pt>
                <c:pt idx="4713">
                  <c:v>958.4914</c:v>
                </c:pt>
                <c:pt idx="4714">
                  <c:v>959.07048000000054</c:v>
                </c:pt>
                <c:pt idx="4715">
                  <c:v>959.64955999999938</c:v>
                </c:pt>
                <c:pt idx="4716">
                  <c:v>960.22864000000004</c:v>
                </c:pt>
                <c:pt idx="4717">
                  <c:v>960.80771999999786</c:v>
                </c:pt>
                <c:pt idx="4718">
                  <c:v>961.38679999999999</c:v>
                </c:pt>
                <c:pt idx="4719">
                  <c:v>961.96587</c:v>
                </c:pt>
                <c:pt idx="4720">
                  <c:v>962.54494999999997</c:v>
                </c:pt>
                <c:pt idx="4721">
                  <c:v>963.12402999999938</c:v>
                </c:pt>
                <c:pt idx="4722">
                  <c:v>963.70311000000004</c:v>
                </c:pt>
                <c:pt idx="4723">
                  <c:v>964.28219000000001</c:v>
                </c:pt>
                <c:pt idx="4724">
                  <c:v>964.86126999999487</c:v>
                </c:pt>
                <c:pt idx="4725">
                  <c:v>965.44034999999997</c:v>
                </c:pt>
                <c:pt idx="4726">
                  <c:v>966.01943000000051</c:v>
                </c:pt>
                <c:pt idx="4727">
                  <c:v>966.59851000000003</c:v>
                </c:pt>
                <c:pt idx="4728">
                  <c:v>967.17758000000003</c:v>
                </c:pt>
                <c:pt idx="4729">
                  <c:v>967.75665999999751</c:v>
                </c:pt>
                <c:pt idx="4730">
                  <c:v>968.33573999999999</c:v>
                </c:pt>
                <c:pt idx="4731">
                  <c:v>968.91481999999996</c:v>
                </c:pt>
                <c:pt idx="4732">
                  <c:v>969.49390000000005</c:v>
                </c:pt>
                <c:pt idx="4733">
                  <c:v>970.07298000000003</c:v>
                </c:pt>
                <c:pt idx="4734">
                  <c:v>970.65205999999739</c:v>
                </c:pt>
                <c:pt idx="4735">
                  <c:v>971.23113999999998</c:v>
                </c:pt>
                <c:pt idx="4736">
                  <c:v>971.81021999999666</c:v>
                </c:pt>
                <c:pt idx="4737">
                  <c:v>972.38928999999996</c:v>
                </c:pt>
                <c:pt idx="4738">
                  <c:v>972.96837000000005</c:v>
                </c:pt>
                <c:pt idx="4739">
                  <c:v>973.54744999999787</c:v>
                </c:pt>
                <c:pt idx="4740">
                  <c:v>974.12653</c:v>
                </c:pt>
                <c:pt idx="4741">
                  <c:v>974.70560999999998</c:v>
                </c:pt>
                <c:pt idx="4742">
                  <c:v>975.28469000000052</c:v>
                </c:pt>
                <c:pt idx="4743">
                  <c:v>975.86377000000005</c:v>
                </c:pt>
                <c:pt idx="4744">
                  <c:v>976.44284999999786</c:v>
                </c:pt>
                <c:pt idx="4745">
                  <c:v>977.02193</c:v>
                </c:pt>
                <c:pt idx="4746">
                  <c:v>977.601</c:v>
                </c:pt>
                <c:pt idx="4747">
                  <c:v>978.18008000000054</c:v>
                </c:pt>
                <c:pt idx="4748">
                  <c:v>978.75915999999938</c:v>
                </c:pt>
                <c:pt idx="4749">
                  <c:v>979.33823999999936</c:v>
                </c:pt>
                <c:pt idx="4750">
                  <c:v>979.91731999999786</c:v>
                </c:pt>
                <c:pt idx="4751">
                  <c:v>980.49639999999999</c:v>
                </c:pt>
                <c:pt idx="4752">
                  <c:v>981.07548000000054</c:v>
                </c:pt>
                <c:pt idx="4753">
                  <c:v>981.65455999999938</c:v>
                </c:pt>
                <c:pt idx="4754">
                  <c:v>982.23364000000004</c:v>
                </c:pt>
                <c:pt idx="4755">
                  <c:v>982.81271999999751</c:v>
                </c:pt>
                <c:pt idx="4756">
                  <c:v>983.39179000000001</c:v>
                </c:pt>
                <c:pt idx="4757">
                  <c:v>983.97087000000158</c:v>
                </c:pt>
                <c:pt idx="4758">
                  <c:v>984.54994999999997</c:v>
                </c:pt>
                <c:pt idx="4759">
                  <c:v>985.12902999999937</c:v>
                </c:pt>
                <c:pt idx="4760">
                  <c:v>985.70811000000003</c:v>
                </c:pt>
                <c:pt idx="4761">
                  <c:v>986.28719000000001</c:v>
                </c:pt>
                <c:pt idx="4762">
                  <c:v>986.86626999999476</c:v>
                </c:pt>
                <c:pt idx="4763">
                  <c:v>987.44534999999996</c:v>
                </c:pt>
                <c:pt idx="4764">
                  <c:v>988.02443000000005</c:v>
                </c:pt>
                <c:pt idx="4765">
                  <c:v>988.60350000000005</c:v>
                </c:pt>
                <c:pt idx="4766">
                  <c:v>989.18258000000003</c:v>
                </c:pt>
                <c:pt idx="4767">
                  <c:v>989.76165999999739</c:v>
                </c:pt>
                <c:pt idx="4768">
                  <c:v>990.34073999999998</c:v>
                </c:pt>
                <c:pt idx="4769">
                  <c:v>990.91981999999996</c:v>
                </c:pt>
                <c:pt idx="4770">
                  <c:v>991.49890000000005</c:v>
                </c:pt>
                <c:pt idx="4771">
                  <c:v>992.07798000000003</c:v>
                </c:pt>
                <c:pt idx="4772">
                  <c:v>992.65705999999739</c:v>
                </c:pt>
                <c:pt idx="4773">
                  <c:v>993.23613999999998</c:v>
                </c:pt>
                <c:pt idx="4774">
                  <c:v>993.81520999999736</c:v>
                </c:pt>
                <c:pt idx="4775">
                  <c:v>994.39428999999996</c:v>
                </c:pt>
                <c:pt idx="4776">
                  <c:v>994.97337000000266</c:v>
                </c:pt>
                <c:pt idx="4777">
                  <c:v>995.55244999999786</c:v>
                </c:pt>
                <c:pt idx="4778">
                  <c:v>996.13153</c:v>
                </c:pt>
                <c:pt idx="4779">
                  <c:v>996.71060999999997</c:v>
                </c:pt>
                <c:pt idx="4780">
                  <c:v>997.28969000000052</c:v>
                </c:pt>
                <c:pt idx="4781">
                  <c:v>997.86877000000004</c:v>
                </c:pt>
                <c:pt idx="4782">
                  <c:v>998.44784999999786</c:v>
                </c:pt>
                <c:pt idx="4783">
                  <c:v>999.02691999999786</c:v>
                </c:pt>
                <c:pt idx="4784">
                  <c:v>999.60599999999999</c:v>
                </c:pt>
                <c:pt idx="4785">
                  <c:v>1000.1851</c:v>
                </c:pt>
                <c:pt idx="4786">
                  <c:v>1000.7642</c:v>
                </c:pt>
                <c:pt idx="4787">
                  <c:v>1001.343199999999</c:v>
                </c:pt>
                <c:pt idx="4788">
                  <c:v>1001.9223</c:v>
                </c:pt>
                <c:pt idx="4789">
                  <c:v>1002.5014</c:v>
                </c:pt>
                <c:pt idx="4790">
                  <c:v>1003.0805</c:v>
                </c:pt>
                <c:pt idx="4791">
                  <c:v>1003.6596</c:v>
                </c:pt>
                <c:pt idx="4792">
                  <c:v>1004.2386</c:v>
                </c:pt>
                <c:pt idx="4793">
                  <c:v>1004.817699999998</c:v>
                </c:pt>
                <c:pt idx="4794">
                  <c:v>1005.3968</c:v>
                </c:pt>
                <c:pt idx="4795">
                  <c:v>1005.9759</c:v>
                </c:pt>
                <c:pt idx="4796">
                  <c:v>1006.554999999999</c:v>
                </c:pt>
                <c:pt idx="4797">
                  <c:v>1007.134</c:v>
                </c:pt>
                <c:pt idx="4798">
                  <c:v>1007.713100000001</c:v>
                </c:pt>
                <c:pt idx="4799">
                  <c:v>1008.2922</c:v>
                </c:pt>
                <c:pt idx="4800">
                  <c:v>1008.8713</c:v>
                </c:pt>
                <c:pt idx="4801">
                  <c:v>1009.4503</c:v>
                </c:pt>
                <c:pt idx="4802">
                  <c:v>1010.0294</c:v>
                </c:pt>
                <c:pt idx="4803">
                  <c:v>1010.6085</c:v>
                </c:pt>
                <c:pt idx="4804">
                  <c:v>1011.1876</c:v>
                </c:pt>
                <c:pt idx="4805">
                  <c:v>1011.7667</c:v>
                </c:pt>
                <c:pt idx="4806">
                  <c:v>1012.3457</c:v>
                </c:pt>
                <c:pt idx="4807">
                  <c:v>1012.9248</c:v>
                </c:pt>
                <c:pt idx="4808">
                  <c:v>1013.5039</c:v>
                </c:pt>
                <c:pt idx="4809">
                  <c:v>1014.083000000001</c:v>
                </c:pt>
                <c:pt idx="4810">
                  <c:v>1014.662099999999</c:v>
                </c:pt>
                <c:pt idx="4811">
                  <c:v>1015.2411</c:v>
                </c:pt>
                <c:pt idx="4812">
                  <c:v>1015.820199999999</c:v>
                </c:pt>
                <c:pt idx="4813">
                  <c:v>1016.3993</c:v>
                </c:pt>
                <c:pt idx="4814">
                  <c:v>1016.978400000001</c:v>
                </c:pt>
                <c:pt idx="4815">
                  <c:v>1017.557399999999</c:v>
                </c:pt>
                <c:pt idx="4816">
                  <c:v>1018.1365</c:v>
                </c:pt>
                <c:pt idx="4817">
                  <c:v>1018.7156</c:v>
                </c:pt>
                <c:pt idx="4818">
                  <c:v>1019.294700000002</c:v>
                </c:pt>
                <c:pt idx="4819">
                  <c:v>1019.873800000001</c:v>
                </c:pt>
                <c:pt idx="4820">
                  <c:v>1020.452799999999</c:v>
                </c:pt>
                <c:pt idx="4821">
                  <c:v>1021.0319</c:v>
                </c:pt>
                <c:pt idx="4822">
                  <c:v>1021.611</c:v>
                </c:pt>
                <c:pt idx="4823">
                  <c:v>1022.1901</c:v>
                </c:pt>
                <c:pt idx="4824">
                  <c:v>1022.7692</c:v>
                </c:pt>
                <c:pt idx="4825">
                  <c:v>1023.348199999999</c:v>
                </c:pt>
                <c:pt idx="4826">
                  <c:v>1023.927299999998</c:v>
                </c:pt>
                <c:pt idx="4827">
                  <c:v>1024.5064</c:v>
                </c:pt>
                <c:pt idx="4828">
                  <c:v>1025.0854999999999</c:v>
                </c:pt>
                <c:pt idx="4829">
                  <c:v>1025.6646000000001</c:v>
                </c:pt>
                <c:pt idx="4830">
                  <c:v>1026.2436</c:v>
                </c:pt>
                <c:pt idx="4831">
                  <c:v>1026.8226999999999</c:v>
                </c:pt>
                <c:pt idx="4832">
                  <c:v>1027.4018000000001</c:v>
                </c:pt>
                <c:pt idx="4833">
                  <c:v>1027.9809</c:v>
                </c:pt>
                <c:pt idx="4834">
                  <c:v>1028.5599</c:v>
                </c:pt>
                <c:pt idx="4835">
                  <c:v>1029.1389999999999</c:v>
                </c:pt>
                <c:pt idx="4836">
                  <c:v>1029.7181</c:v>
                </c:pt>
                <c:pt idx="4837">
                  <c:v>1030.2972</c:v>
                </c:pt>
                <c:pt idx="4838">
                  <c:v>1030.8762999999999</c:v>
                </c:pt>
                <c:pt idx="4839">
                  <c:v>1031.4553000000001</c:v>
                </c:pt>
                <c:pt idx="4840">
                  <c:v>1032.0344</c:v>
                </c:pt>
                <c:pt idx="4841">
                  <c:v>1032.6134999999961</c:v>
                </c:pt>
                <c:pt idx="4842">
                  <c:v>1033.1926000000001</c:v>
                </c:pt>
                <c:pt idx="4843">
                  <c:v>1033.7717</c:v>
                </c:pt>
                <c:pt idx="4844">
                  <c:v>1034.3507</c:v>
                </c:pt>
                <c:pt idx="4845">
                  <c:v>1034.9297999999999</c:v>
                </c:pt>
                <c:pt idx="4846">
                  <c:v>1035.5089</c:v>
                </c:pt>
                <c:pt idx="4847">
                  <c:v>1036.088</c:v>
                </c:pt>
                <c:pt idx="4848">
                  <c:v>1036.6670999999999</c:v>
                </c:pt>
                <c:pt idx="4849">
                  <c:v>1037.2461000000001</c:v>
                </c:pt>
                <c:pt idx="4850">
                  <c:v>1037.8252</c:v>
                </c:pt>
                <c:pt idx="4851">
                  <c:v>1038.4042999999999</c:v>
                </c:pt>
                <c:pt idx="4852">
                  <c:v>1038.9834000000001</c:v>
                </c:pt>
                <c:pt idx="4853">
                  <c:v>1039.5624</c:v>
                </c:pt>
                <c:pt idx="4854">
                  <c:v>1040.1415</c:v>
                </c:pt>
                <c:pt idx="4855">
                  <c:v>1040.7206000000001</c:v>
                </c:pt>
                <c:pt idx="4856">
                  <c:v>1041.2997</c:v>
                </c:pt>
                <c:pt idx="4857">
                  <c:v>1041.8788</c:v>
                </c:pt>
                <c:pt idx="4858">
                  <c:v>1042.4577999999999</c:v>
                </c:pt>
                <c:pt idx="4859">
                  <c:v>1043.0369000000001</c:v>
                </c:pt>
                <c:pt idx="4860">
                  <c:v>1043.616</c:v>
                </c:pt>
                <c:pt idx="4861">
                  <c:v>1044.1950999999999</c:v>
                </c:pt>
                <c:pt idx="4862">
                  <c:v>1044.7742000000001</c:v>
                </c:pt>
                <c:pt idx="4863">
                  <c:v>1045.3532</c:v>
                </c:pt>
                <c:pt idx="4864">
                  <c:v>1045.9322999999999</c:v>
                </c:pt>
                <c:pt idx="4865">
                  <c:v>1046.5114000000001</c:v>
                </c:pt>
                <c:pt idx="4866">
                  <c:v>1047.0905</c:v>
                </c:pt>
                <c:pt idx="4867">
                  <c:v>1047.6695999999999</c:v>
                </c:pt>
                <c:pt idx="4868">
                  <c:v>1048.2485999999999</c:v>
                </c:pt>
                <c:pt idx="4869">
                  <c:v>1048.8277</c:v>
                </c:pt>
                <c:pt idx="4870">
                  <c:v>1049.4068000000011</c:v>
                </c:pt>
                <c:pt idx="4871">
                  <c:v>1049.9858999999999</c:v>
                </c:pt>
                <c:pt idx="4872">
                  <c:v>1050.5649000000001</c:v>
                </c:pt>
                <c:pt idx="4873">
                  <c:v>1051.144</c:v>
                </c:pt>
                <c:pt idx="4874">
                  <c:v>1051.7230999999999</c:v>
                </c:pt>
                <c:pt idx="4875">
                  <c:v>1052.3022000000001</c:v>
                </c:pt>
                <c:pt idx="4876">
                  <c:v>1052.8813</c:v>
                </c:pt>
                <c:pt idx="4877">
                  <c:v>1053.4603</c:v>
                </c:pt>
                <c:pt idx="4878">
                  <c:v>1054.0393999999999</c:v>
                </c:pt>
                <c:pt idx="4879">
                  <c:v>1054.6185</c:v>
                </c:pt>
                <c:pt idx="4880">
                  <c:v>1055.1976</c:v>
                </c:pt>
                <c:pt idx="4881">
                  <c:v>1055.7766999999999</c:v>
                </c:pt>
                <c:pt idx="4882">
                  <c:v>1056.3557000000001</c:v>
                </c:pt>
                <c:pt idx="4883">
                  <c:v>1056.9348</c:v>
                </c:pt>
                <c:pt idx="4884">
                  <c:v>1057.5138999999999</c:v>
                </c:pt>
                <c:pt idx="4885">
                  <c:v>1058.0930000000001</c:v>
                </c:pt>
                <c:pt idx="4886">
                  <c:v>1058.6721</c:v>
                </c:pt>
                <c:pt idx="4887">
                  <c:v>1059.2511</c:v>
                </c:pt>
                <c:pt idx="4888">
                  <c:v>1059.8302000000001</c:v>
                </c:pt>
                <c:pt idx="4889">
                  <c:v>1060.4093</c:v>
                </c:pt>
                <c:pt idx="4890">
                  <c:v>1060.9884</c:v>
                </c:pt>
                <c:pt idx="4891">
                  <c:v>1061.5673999999999</c:v>
                </c:pt>
                <c:pt idx="4892">
                  <c:v>1062.1465000000001</c:v>
                </c:pt>
                <c:pt idx="4893">
                  <c:v>1062.7256000000009</c:v>
                </c:pt>
                <c:pt idx="4894">
                  <c:v>1063.3046999999999</c:v>
                </c:pt>
                <c:pt idx="4895">
                  <c:v>1063.8838000000001</c:v>
                </c:pt>
                <c:pt idx="4896">
                  <c:v>1064.4628</c:v>
                </c:pt>
                <c:pt idx="4897">
                  <c:v>1065.0418999999999</c:v>
                </c:pt>
                <c:pt idx="4898">
                  <c:v>1065.6210000000001</c:v>
                </c:pt>
                <c:pt idx="4899">
                  <c:v>1066.2001</c:v>
                </c:pt>
                <c:pt idx="4900">
                  <c:v>1066.7791999999999</c:v>
                </c:pt>
                <c:pt idx="4901">
                  <c:v>1067.3581999999999</c:v>
                </c:pt>
                <c:pt idx="4902">
                  <c:v>1067.9373000000001</c:v>
                </c:pt>
                <c:pt idx="4903">
                  <c:v>1068.5164</c:v>
                </c:pt>
                <c:pt idx="4904">
                  <c:v>1069.0954999999999</c:v>
                </c:pt>
                <c:pt idx="4905">
                  <c:v>1069.6746000000001</c:v>
                </c:pt>
                <c:pt idx="4906">
                  <c:v>1070.2536</c:v>
                </c:pt>
                <c:pt idx="4907">
                  <c:v>1070.8326999999999</c:v>
                </c:pt>
                <c:pt idx="4908">
                  <c:v>1071.4118000000001</c:v>
                </c:pt>
                <c:pt idx="4909">
                  <c:v>1071.9909</c:v>
                </c:pt>
                <c:pt idx="4910">
                  <c:v>1072.5699</c:v>
                </c:pt>
                <c:pt idx="4911">
                  <c:v>1073.1489999999999</c:v>
                </c:pt>
                <c:pt idx="4912">
                  <c:v>1073.7281</c:v>
                </c:pt>
                <c:pt idx="4913">
                  <c:v>1074.3072</c:v>
                </c:pt>
                <c:pt idx="4914">
                  <c:v>1074.8862999999999</c:v>
                </c:pt>
                <c:pt idx="4915">
                  <c:v>1075.4653000000001</c:v>
                </c:pt>
                <c:pt idx="4916">
                  <c:v>1076.0444</c:v>
                </c:pt>
                <c:pt idx="4917">
                  <c:v>1076.6234999999961</c:v>
                </c:pt>
                <c:pt idx="4918">
                  <c:v>1077.2026000000001</c:v>
                </c:pt>
                <c:pt idx="4919">
                  <c:v>1077.7817</c:v>
                </c:pt>
                <c:pt idx="4920">
                  <c:v>1078.3607</c:v>
                </c:pt>
                <c:pt idx="4921">
                  <c:v>1078.9398000000001</c:v>
                </c:pt>
                <c:pt idx="4922">
                  <c:v>1079.5189</c:v>
                </c:pt>
                <c:pt idx="4923">
                  <c:v>1080.098</c:v>
                </c:pt>
                <c:pt idx="4924">
                  <c:v>1080.6769999999999</c:v>
                </c:pt>
                <c:pt idx="4925">
                  <c:v>1081.2561000000001</c:v>
                </c:pt>
                <c:pt idx="4926">
                  <c:v>1081.8352</c:v>
                </c:pt>
                <c:pt idx="4927">
                  <c:v>1082.4142999999999</c:v>
                </c:pt>
                <c:pt idx="4928">
                  <c:v>1082.9934000000001</c:v>
                </c:pt>
                <c:pt idx="4929">
                  <c:v>1083.5724</c:v>
                </c:pt>
                <c:pt idx="4930">
                  <c:v>1084.151499999997</c:v>
                </c:pt>
                <c:pt idx="4931">
                  <c:v>1084.7306000000001</c:v>
                </c:pt>
                <c:pt idx="4932">
                  <c:v>1085.3097</c:v>
                </c:pt>
                <c:pt idx="4933">
                  <c:v>1085.8887999999999</c:v>
                </c:pt>
                <c:pt idx="4934">
                  <c:v>1086.4677999999999</c:v>
                </c:pt>
                <c:pt idx="4935">
                  <c:v>1087.0469000000001</c:v>
                </c:pt>
                <c:pt idx="4936">
                  <c:v>1087.626</c:v>
                </c:pt>
                <c:pt idx="4937">
                  <c:v>1088.2050999999999</c:v>
                </c:pt>
                <c:pt idx="4938">
                  <c:v>1088.7842000000001</c:v>
                </c:pt>
                <c:pt idx="4939">
                  <c:v>1089.3632</c:v>
                </c:pt>
                <c:pt idx="4940">
                  <c:v>1089.9422999999999</c:v>
                </c:pt>
                <c:pt idx="4941">
                  <c:v>1090.5214000000001</c:v>
                </c:pt>
                <c:pt idx="4942">
                  <c:v>1091.1005</c:v>
                </c:pt>
                <c:pt idx="4943">
                  <c:v>1091.6795</c:v>
                </c:pt>
                <c:pt idx="4944">
                  <c:v>1092.2585999999999</c:v>
                </c:pt>
                <c:pt idx="4945">
                  <c:v>1092.8377</c:v>
                </c:pt>
                <c:pt idx="4946">
                  <c:v>1093.4168000000011</c:v>
                </c:pt>
                <c:pt idx="4947">
                  <c:v>1093.9958999999999</c:v>
                </c:pt>
                <c:pt idx="4948">
                  <c:v>1094.5749000000001</c:v>
                </c:pt>
                <c:pt idx="4949">
                  <c:v>1095.154</c:v>
                </c:pt>
                <c:pt idx="4950">
                  <c:v>1095.7330999999999</c:v>
                </c:pt>
                <c:pt idx="4951">
                  <c:v>1096.3122000000001</c:v>
                </c:pt>
                <c:pt idx="4952">
                  <c:v>1096.8913</c:v>
                </c:pt>
                <c:pt idx="4953">
                  <c:v>1097.4703</c:v>
                </c:pt>
                <c:pt idx="4954">
                  <c:v>1098.0494000000001</c:v>
                </c:pt>
                <c:pt idx="4955">
                  <c:v>1098.6285</c:v>
                </c:pt>
                <c:pt idx="4956">
                  <c:v>1099.2076000000011</c:v>
                </c:pt>
                <c:pt idx="4957">
                  <c:v>1099.7867000000001</c:v>
                </c:pt>
                <c:pt idx="4958">
                  <c:v>1100.3657000000001</c:v>
                </c:pt>
                <c:pt idx="4959">
                  <c:v>1100.9448</c:v>
                </c:pt>
                <c:pt idx="4960">
                  <c:v>1101.5238999999999</c:v>
                </c:pt>
                <c:pt idx="4961">
                  <c:v>1102.1030000000001</c:v>
                </c:pt>
                <c:pt idx="4962">
                  <c:v>1102.682</c:v>
                </c:pt>
                <c:pt idx="4963">
                  <c:v>1103.2610999999999</c:v>
                </c:pt>
                <c:pt idx="4964">
                  <c:v>1103.8402000000001</c:v>
                </c:pt>
                <c:pt idx="4965">
                  <c:v>1104.4193</c:v>
                </c:pt>
                <c:pt idx="4966">
                  <c:v>1104.9983999999999</c:v>
                </c:pt>
                <c:pt idx="4967">
                  <c:v>1105.5773999999999</c:v>
                </c:pt>
                <c:pt idx="4968">
                  <c:v>1106.1565000000001</c:v>
                </c:pt>
                <c:pt idx="4969">
                  <c:v>1106.7356000000011</c:v>
                </c:pt>
                <c:pt idx="4970">
                  <c:v>1107.3146999999999</c:v>
                </c:pt>
                <c:pt idx="4971">
                  <c:v>1107.8938000000001</c:v>
                </c:pt>
                <c:pt idx="4972">
                  <c:v>1108.4728</c:v>
                </c:pt>
                <c:pt idx="4973">
                  <c:v>1109.0518999999999</c:v>
                </c:pt>
                <c:pt idx="4974">
                  <c:v>1109.6310000000001</c:v>
                </c:pt>
                <c:pt idx="4975">
                  <c:v>1110.2101</c:v>
                </c:pt>
                <c:pt idx="4976">
                  <c:v>1110.7891999999999</c:v>
                </c:pt>
                <c:pt idx="4977">
                  <c:v>1111.3681999999999</c:v>
                </c:pt>
                <c:pt idx="4978">
                  <c:v>1111.9473</c:v>
                </c:pt>
                <c:pt idx="4979">
                  <c:v>1112.5264</c:v>
                </c:pt>
                <c:pt idx="4980">
                  <c:v>1113.1054999999999</c:v>
                </c:pt>
                <c:pt idx="4981">
                  <c:v>1113.6844999999951</c:v>
                </c:pt>
                <c:pt idx="4982">
                  <c:v>1114.2636</c:v>
                </c:pt>
                <c:pt idx="4983">
                  <c:v>1114.8426999999999</c:v>
                </c:pt>
                <c:pt idx="4984">
                  <c:v>1115.4218000000001</c:v>
                </c:pt>
                <c:pt idx="4985">
                  <c:v>1116.0009</c:v>
                </c:pt>
                <c:pt idx="4986">
                  <c:v>1116.5799</c:v>
                </c:pt>
                <c:pt idx="4987">
                  <c:v>1117.1590000000001</c:v>
                </c:pt>
                <c:pt idx="4988">
                  <c:v>1117.7381</c:v>
                </c:pt>
                <c:pt idx="4989">
                  <c:v>1118.3172</c:v>
                </c:pt>
                <c:pt idx="4990">
                  <c:v>1118.8963000000001</c:v>
                </c:pt>
                <c:pt idx="4991">
                  <c:v>1119.4753000000001</c:v>
                </c:pt>
                <c:pt idx="4992">
                  <c:v>1120.0544</c:v>
                </c:pt>
                <c:pt idx="4993">
                  <c:v>1120.633499999996</c:v>
                </c:pt>
                <c:pt idx="4994">
                  <c:v>1121.2126000000001</c:v>
                </c:pt>
                <c:pt idx="4995">
                  <c:v>1121.7917</c:v>
                </c:pt>
                <c:pt idx="4996">
                  <c:v>1122.3706999999999</c:v>
                </c:pt>
                <c:pt idx="4997">
                  <c:v>1122.9498000000001</c:v>
                </c:pt>
                <c:pt idx="4998">
                  <c:v>1123.5289</c:v>
                </c:pt>
                <c:pt idx="4999">
                  <c:v>1124.1079999999999</c:v>
                </c:pt>
                <c:pt idx="5000">
                  <c:v>1124.6869999999999</c:v>
                </c:pt>
                <c:pt idx="5001">
                  <c:v>1125.2661000000001</c:v>
                </c:pt>
                <c:pt idx="5002">
                  <c:v>1125.8452</c:v>
                </c:pt>
                <c:pt idx="5003">
                  <c:v>1126.4242999999999</c:v>
                </c:pt>
                <c:pt idx="5004">
                  <c:v>1127.0034000000001</c:v>
                </c:pt>
                <c:pt idx="5005">
                  <c:v>1127.5824</c:v>
                </c:pt>
                <c:pt idx="5006">
                  <c:v>1128.1614999999961</c:v>
                </c:pt>
                <c:pt idx="5007">
                  <c:v>1128.7406000000001</c:v>
                </c:pt>
                <c:pt idx="5008">
                  <c:v>1129.3197</c:v>
                </c:pt>
                <c:pt idx="5009">
                  <c:v>1129.8987999999999</c:v>
                </c:pt>
                <c:pt idx="5010">
                  <c:v>1130.4777999999999</c:v>
                </c:pt>
                <c:pt idx="5011">
                  <c:v>1131.0569</c:v>
                </c:pt>
                <c:pt idx="5012">
                  <c:v>1131.636</c:v>
                </c:pt>
                <c:pt idx="5013">
                  <c:v>1132.2150999999999</c:v>
                </c:pt>
                <c:pt idx="5014">
                  <c:v>1132.7942</c:v>
                </c:pt>
                <c:pt idx="5015">
                  <c:v>1133.3732</c:v>
                </c:pt>
                <c:pt idx="5016">
                  <c:v>1133.9522999999999</c:v>
                </c:pt>
                <c:pt idx="5017">
                  <c:v>1134.5314000000001</c:v>
                </c:pt>
                <c:pt idx="5018">
                  <c:v>1135.1105</c:v>
                </c:pt>
                <c:pt idx="5019">
                  <c:v>1135.6895</c:v>
                </c:pt>
                <c:pt idx="5020">
                  <c:v>1136.2686000000001</c:v>
                </c:pt>
                <c:pt idx="5021">
                  <c:v>1136.8477</c:v>
                </c:pt>
                <c:pt idx="5022">
                  <c:v>1137.4268000000011</c:v>
                </c:pt>
                <c:pt idx="5023">
                  <c:v>1138.0059000000001</c:v>
                </c:pt>
                <c:pt idx="5024">
                  <c:v>1138.5849000000001</c:v>
                </c:pt>
                <c:pt idx="5025">
                  <c:v>1139.164</c:v>
                </c:pt>
                <c:pt idx="5026">
                  <c:v>1139.7430999999999</c:v>
                </c:pt>
                <c:pt idx="5027">
                  <c:v>1140.3222000000001</c:v>
                </c:pt>
                <c:pt idx="5028">
                  <c:v>1140.9013</c:v>
                </c:pt>
                <c:pt idx="5029">
                  <c:v>1141.4802999999999</c:v>
                </c:pt>
                <c:pt idx="5030">
                  <c:v>1142.0594000000001</c:v>
                </c:pt>
                <c:pt idx="5031">
                  <c:v>1142.6385</c:v>
                </c:pt>
                <c:pt idx="5032">
                  <c:v>1143.2176000000011</c:v>
                </c:pt>
                <c:pt idx="5033">
                  <c:v>1143.7967000000001</c:v>
                </c:pt>
                <c:pt idx="5034">
                  <c:v>1144.3757000000001</c:v>
                </c:pt>
                <c:pt idx="5035">
                  <c:v>1144.9548</c:v>
                </c:pt>
                <c:pt idx="5036">
                  <c:v>1145.5338999999999</c:v>
                </c:pt>
                <c:pt idx="5037">
                  <c:v>1146.1130000000001</c:v>
                </c:pt>
                <c:pt idx="5038">
                  <c:v>1146.692</c:v>
                </c:pt>
                <c:pt idx="5039">
                  <c:v>1147.2710999999999</c:v>
                </c:pt>
                <c:pt idx="5040">
                  <c:v>1147.8502000000001</c:v>
                </c:pt>
                <c:pt idx="5041">
                  <c:v>1148.4293</c:v>
                </c:pt>
                <c:pt idx="5042">
                  <c:v>1149.0083999999999</c:v>
                </c:pt>
                <c:pt idx="5043">
                  <c:v>1149.5873999999999</c:v>
                </c:pt>
                <c:pt idx="5044">
                  <c:v>1150.1665</c:v>
                </c:pt>
                <c:pt idx="5045">
                  <c:v>1150.7456000000011</c:v>
                </c:pt>
                <c:pt idx="5046">
                  <c:v>1151.3246999999999</c:v>
                </c:pt>
                <c:pt idx="5047">
                  <c:v>1151.9038</c:v>
                </c:pt>
                <c:pt idx="5048">
                  <c:v>1152.4828</c:v>
                </c:pt>
                <c:pt idx="5049">
                  <c:v>1153.0618999999999</c:v>
                </c:pt>
                <c:pt idx="5050">
                  <c:v>1153.6410000000001</c:v>
                </c:pt>
                <c:pt idx="5051">
                  <c:v>1154.2201</c:v>
                </c:pt>
                <c:pt idx="5052">
                  <c:v>1154.7991</c:v>
                </c:pt>
                <c:pt idx="5053">
                  <c:v>1155.3782000000001</c:v>
                </c:pt>
                <c:pt idx="5054">
                  <c:v>1155.9573</c:v>
                </c:pt>
                <c:pt idx="5055">
                  <c:v>1156.5364</c:v>
                </c:pt>
                <c:pt idx="5056">
                  <c:v>1157.1155000000001</c:v>
                </c:pt>
                <c:pt idx="5057">
                  <c:v>1157.6944999999951</c:v>
                </c:pt>
                <c:pt idx="5058">
                  <c:v>1158.2736</c:v>
                </c:pt>
                <c:pt idx="5059">
                  <c:v>1158.8526999999999</c:v>
                </c:pt>
                <c:pt idx="5060">
                  <c:v>1159.4318000000001</c:v>
                </c:pt>
                <c:pt idx="5061">
                  <c:v>1160.0109</c:v>
                </c:pt>
                <c:pt idx="5062">
                  <c:v>1160.5898999999999</c:v>
                </c:pt>
                <c:pt idx="5063">
                  <c:v>1161.1690000000001</c:v>
                </c:pt>
                <c:pt idx="5064">
                  <c:v>1161.7481</c:v>
                </c:pt>
                <c:pt idx="5065">
                  <c:v>1162.3271999999999</c:v>
                </c:pt>
                <c:pt idx="5066">
                  <c:v>1162.9063000000001</c:v>
                </c:pt>
                <c:pt idx="5067">
                  <c:v>1163.4853000000001</c:v>
                </c:pt>
                <c:pt idx="5068">
                  <c:v>1164.0644</c:v>
                </c:pt>
                <c:pt idx="5069">
                  <c:v>1164.643499999996</c:v>
                </c:pt>
                <c:pt idx="5070">
                  <c:v>1165.2226000000001</c:v>
                </c:pt>
                <c:pt idx="5071">
                  <c:v>1165.8016</c:v>
                </c:pt>
                <c:pt idx="5072">
                  <c:v>1166.3806999999999</c:v>
                </c:pt>
                <c:pt idx="5073">
                  <c:v>1166.9598000000001</c:v>
                </c:pt>
                <c:pt idx="5074">
                  <c:v>1167.5389</c:v>
                </c:pt>
                <c:pt idx="5075">
                  <c:v>1168.1179999999999</c:v>
                </c:pt>
                <c:pt idx="5076">
                  <c:v>1168.6969999999999</c:v>
                </c:pt>
                <c:pt idx="5077">
                  <c:v>1169.2761</c:v>
                </c:pt>
                <c:pt idx="5078">
                  <c:v>1169.8552</c:v>
                </c:pt>
                <c:pt idx="5079">
                  <c:v>1170.4342999999999</c:v>
                </c:pt>
                <c:pt idx="5080">
                  <c:v>1171.0134</c:v>
                </c:pt>
                <c:pt idx="5081">
                  <c:v>1171.5924</c:v>
                </c:pt>
                <c:pt idx="5082">
                  <c:v>1172.1714999999961</c:v>
                </c:pt>
                <c:pt idx="5083">
                  <c:v>1172.7506000000001</c:v>
                </c:pt>
                <c:pt idx="5084">
                  <c:v>1173.3297</c:v>
                </c:pt>
                <c:pt idx="5085">
                  <c:v>1173.9088000000011</c:v>
                </c:pt>
                <c:pt idx="5086">
                  <c:v>1174.4878000000001</c:v>
                </c:pt>
                <c:pt idx="5087">
                  <c:v>1175.0669</c:v>
                </c:pt>
                <c:pt idx="5088">
                  <c:v>1175.646</c:v>
                </c:pt>
                <c:pt idx="5089">
                  <c:v>1176.2251000000001</c:v>
                </c:pt>
                <c:pt idx="5090">
                  <c:v>1176.8041000000001</c:v>
                </c:pt>
                <c:pt idx="5091">
                  <c:v>1177.3832</c:v>
                </c:pt>
                <c:pt idx="5092">
                  <c:v>1177.9622999999999</c:v>
                </c:pt>
                <c:pt idx="5093">
                  <c:v>1178.5414000000001</c:v>
                </c:pt>
                <c:pt idx="5094">
                  <c:v>1179.1205</c:v>
                </c:pt>
                <c:pt idx="5095">
                  <c:v>1179.699499999997</c:v>
                </c:pt>
                <c:pt idx="5096">
                  <c:v>1180.2786000000001</c:v>
                </c:pt>
                <c:pt idx="5097">
                  <c:v>1180.8577</c:v>
                </c:pt>
                <c:pt idx="5098">
                  <c:v>1181.4368000000011</c:v>
                </c:pt>
                <c:pt idx="5099">
                  <c:v>1182.0159000000001</c:v>
                </c:pt>
                <c:pt idx="5100">
                  <c:v>1182.5949000000001</c:v>
                </c:pt>
                <c:pt idx="5101">
                  <c:v>1183.174</c:v>
                </c:pt>
                <c:pt idx="5102">
                  <c:v>1183.7530999999999</c:v>
                </c:pt>
                <c:pt idx="5103">
                  <c:v>1184.3322000000001</c:v>
                </c:pt>
                <c:pt idx="5104">
                  <c:v>1184.9113</c:v>
                </c:pt>
                <c:pt idx="5105">
                  <c:v>1185.4902999999999</c:v>
                </c:pt>
                <c:pt idx="5106">
                  <c:v>1186.0694000000001</c:v>
                </c:pt>
                <c:pt idx="5107">
                  <c:v>1186.6485</c:v>
                </c:pt>
                <c:pt idx="5108">
                  <c:v>1187.2276000000011</c:v>
                </c:pt>
                <c:pt idx="5109">
                  <c:v>1187.8065999999999</c:v>
                </c:pt>
                <c:pt idx="5110">
                  <c:v>1188.3857</c:v>
                </c:pt>
                <c:pt idx="5111">
                  <c:v>1188.9648</c:v>
                </c:pt>
                <c:pt idx="5112">
                  <c:v>1189.5438999999999</c:v>
                </c:pt>
                <c:pt idx="5113">
                  <c:v>1190.123</c:v>
                </c:pt>
                <c:pt idx="5114">
                  <c:v>1190.702</c:v>
                </c:pt>
                <c:pt idx="5115">
                  <c:v>1191.2810999999999</c:v>
                </c:pt>
                <c:pt idx="5116">
                  <c:v>1191.8602000000001</c:v>
                </c:pt>
                <c:pt idx="5117">
                  <c:v>1192.4393</c:v>
                </c:pt>
                <c:pt idx="5118">
                  <c:v>1193.0183999999999</c:v>
                </c:pt>
                <c:pt idx="5119">
                  <c:v>1193.5974000000001</c:v>
                </c:pt>
                <c:pt idx="5120">
                  <c:v>1194.1765</c:v>
                </c:pt>
                <c:pt idx="5121">
                  <c:v>1194.7556000000011</c:v>
                </c:pt>
                <c:pt idx="5122">
                  <c:v>1195.3347000000001</c:v>
                </c:pt>
                <c:pt idx="5123">
                  <c:v>1195.9138</c:v>
                </c:pt>
                <c:pt idx="5124">
                  <c:v>1196.4928</c:v>
                </c:pt>
                <c:pt idx="5125">
                  <c:v>1197.0718999999999</c:v>
                </c:pt>
                <c:pt idx="5126">
                  <c:v>1197.6510000000001</c:v>
                </c:pt>
                <c:pt idx="5127">
                  <c:v>1198.2301</c:v>
                </c:pt>
                <c:pt idx="5128">
                  <c:v>1198.8090999999999</c:v>
                </c:pt>
                <c:pt idx="5129">
                  <c:v>1199.3882000000001</c:v>
                </c:pt>
                <c:pt idx="5130">
                  <c:v>1199.9673</c:v>
                </c:pt>
                <c:pt idx="5131">
                  <c:v>1200.5463999999999</c:v>
                </c:pt>
                <c:pt idx="5132">
                  <c:v>1201.1255000000001</c:v>
                </c:pt>
                <c:pt idx="5133">
                  <c:v>1201.7045000000001</c:v>
                </c:pt>
                <c:pt idx="5134">
                  <c:v>1202.2836</c:v>
                </c:pt>
                <c:pt idx="5135">
                  <c:v>1202.8626999999999</c:v>
                </c:pt>
                <c:pt idx="5136">
                  <c:v>1203.4418000000001</c:v>
                </c:pt>
                <c:pt idx="5137">
                  <c:v>1204.0209</c:v>
                </c:pt>
                <c:pt idx="5138">
                  <c:v>1204.5998999999999</c:v>
                </c:pt>
                <c:pt idx="5139">
                  <c:v>1205.1790000000001</c:v>
                </c:pt>
                <c:pt idx="5140">
                  <c:v>1205.7581</c:v>
                </c:pt>
                <c:pt idx="5141">
                  <c:v>1206.3371999999999</c:v>
                </c:pt>
                <c:pt idx="5142">
                  <c:v>1206.9163000000001</c:v>
                </c:pt>
                <c:pt idx="5143">
                  <c:v>1207.4953</c:v>
                </c:pt>
                <c:pt idx="5144">
                  <c:v>1208.074399999997</c:v>
                </c:pt>
                <c:pt idx="5145">
                  <c:v>1208.653499999996</c:v>
                </c:pt>
                <c:pt idx="5146">
                  <c:v>1209.2326</c:v>
                </c:pt>
                <c:pt idx="5147">
                  <c:v>1209.8116</c:v>
                </c:pt>
                <c:pt idx="5148">
                  <c:v>1210.3906999999999</c:v>
                </c:pt>
                <c:pt idx="5149">
                  <c:v>1210.9698000000001</c:v>
                </c:pt>
                <c:pt idx="5150">
                  <c:v>1211.5489</c:v>
                </c:pt>
                <c:pt idx="5151">
                  <c:v>1212.1279999999999</c:v>
                </c:pt>
                <c:pt idx="5152">
                  <c:v>1212.7070000000001</c:v>
                </c:pt>
                <c:pt idx="5153">
                  <c:v>1213.2861</c:v>
                </c:pt>
                <c:pt idx="5154">
                  <c:v>1213.8652</c:v>
                </c:pt>
                <c:pt idx="5155">
                  <c:v>1214.4443000000001</c:v>
                </c:pt>
                <c:pt idx="5156">
                  <c:v>1215.0234</c:v>
                </c:pt>
                <c:pt idx="5157">
                  <c:v>1215.6024</c:v>
                </c:pt>
                <c:pt idx="5158">
                  <c:v>1216.181499999996</c:v>
                </c:pt>
                <c:pt idx="5159">
                  <c:v>1216.7606000000001</c:v>
                </c:pt>
                <c:pt idx="5160">
                  <c:v>1217.3397</c:v>
                </c:pt>
                <c:pt idx="5161">
                  <c:v>1217.9187000000011</c:v>
                </c:pt>
                <c:pt idx="5162">
                  <c:v>1218.4978000000001</c:v>
                </c:pt>
                <c:pt idx="5163">
                  <c:v>1219.0769</c:v>
                </c:pt>
                <c:pt idx="5164">
                  <c:v>1219.6559999999999</c:v>
                </c:pt>
                <c:pt idx="5165">
                  <c:v>1220.2351000000001</c:v>
                </c:pt>
                <c:pt idx="5166">
                  <c:v>1220.8141000000001</c:v>
                </c:pt>
                <c:pt idx="5167">
                  <c:v>1221.3932</c:v>
                </c:pt>
                <c:pt idx="5168">
                  <c:v>1221.9722999999999</c:v>
                </c:pt>
                <c:pt idx="5169">
                  <c:v>1222.5514000000001</c:v>
                </c:pt>
                <c:pt idx="5170">
                  <c:v>1223.1305</c:v>
                </c:pt>
                <c:pt idx="5171">
                  <c:v>1223.7095000000011</c:v>
                </c:pt>
                <c:pt idx="5172">
                  <c:v>1224.2886000000001</c:v>
                </c:pt>
                <c:pt idx="5173">
                  <c:v>1224.8677</c:v>
                </c:pt>
                <c:pt idx="5174">
                  <c:v>1225.4468000000011</c:v>
                </c:pt>
                <c:pt idx="5175">
                  <c:v>1226.0259000000001</c:v>
                </c:pt>
                <c:pt idx="5176">
                  <c:v>1226.6049</c:v>
                </c:pt>
                <c:pt idx="5177">
                  <c:v>1227.183999999997</c:v>
                </c:pt>
                <c:pt idx="5178">
                  <c:v>1227.7630999999999</c:v>
                </c:pt>
                <c:pt idx="5179">
                  <c:v>1228.3422</c:v>
                </c:pt>
                <c:pt idx="5180">
                  <c:v>1228.9212</c:v>
                </c:pt>
                <c:pt idx="5181">
                  <c:v>1229.5002999999999</c:v>
                </c:pt>
                <c:pt idx="5182">
                  <c:v>1230.0794000000001</c:v>
                </c:pt>
                <c:pt idx="5183">
                  <c:v>1230.6585</c:v>
                </c:pt>
                <c:pt idx="5184">
                  <c:v>1231.2376000000011</c:v>
                </c:pt>
                <c:pt idx="5185">
                  <c:v>1231.8166000000001</c:v>
                </c:pt>
                <c:pt idx="5186">
                  <c:v>1232.3957</c:v>
                </c:pt>
                <c:pt idx="5187">
                  <c:v>1232.9748</c:v>
                </c:pt>
                <c:pt idx="5188">
                  <c:v>1233.5539000000001</c:v>
                </c:pt>
                <c:pt idx="5189">
                  <c:v>1234.133</c:v>
                </c:pt>
                <c:pt idx="5190">
                  <c:v>1234.712</c:v>
                </c:pt>
                <c:pt idx="5191">
                  <c:v>1235.2910999999999</c:v>
                </c:pt>
                <c:pt idx="5192">
                  <c:v>1235.8702000000001</c:v>
                </c:pt>
                <c:pt idx="5193">
                  <c:v>1236.4493</c:v>
                </c:pt>
                <c:pt idx="5194">
                  <c:v>1237.0283999999999</c:v>
                </c:pt>
                <c:pt idx="5195">
                  <c:v>1237.6074000000001</c:v>
                </c:pt>
                <c:pt idx="5196">
                  <c:v>1238.1865</c:v>
                </c:pt>
                <c:pt idx="5197">
                  <c:v>1238.7656000000011</c:v>
                </c:pt>
                <c:pt idx="5198">
                  <c:v>1239.3447000000001</c:v>
                </c:pt>
                <c:pt idx="5199">
                  <c:v>1239.9237000000001</c:v>
                </c:pt>
                <c:pt idx="5200">
                  <c:v>1240.5028</c:v>
                </c:pt>
                <c:pt idx="5201">
                  <c:v>1241.0818999999999</c:v>
                </c:pt>
                <c:pt idx="5202">
                  <c:v>1241.6610000000001</c:v>
                </c:pt>
                <c:pt idx="5203">
                  <c:v>1242.2401</c:v>
                </c:pt>
                <c:pt idx="5204">
                  <c:v>1242.8190999999999</c:v>
                </c:pt>
                <c:pt idx="5205">
                  <c:v>1243.3982000000001</c:v>
                </c:pt>
                <c:pt idx="5206">
                  <c:v>1243.9773</c:v>
                </c:pt>
                <c:pt idx="5207">
                  <c:v>1244.5563999999999</c:v>
                </c:pt>
                <c:pt idx="5208">
                  <c:v>1245.1355000000001</c:v>
                </c:pt>
                <c:pt idx="5209">
                  <c:v>1245.7145</c:v>
                </c:pt>
                <c:pt idx="5210">
                  <c:v>1246.2936</c:v>
                </c:pt>
                <c:pt idx="5211">
                  <c:v>1246.8726999999999</c:v>
                </c:pt>
                <c:pt idx="5212">
                  <c:v>1247.4518</c:v>
                </c:pt>
                <c:pt idx="5213">
                  <c:v>1248.0309</c:v>
                </c:pt>
                <c:pt idx="5214">
                  <c:v>1248.6098999999999</c:v>
                </c:pt>
                <c:pt idx="5215">
                  <c:v>1249.1890000000001</c:v>
                </c:pt>
                <c:pt idx="5216">
                  <c:v>1249.7681</c:v>
                </c:pt>
                <c:pt idx="5217">
                  <c:v>1250.3471999999999</c:v>
                </c:pt>
                <c:pt idx="5218">
                  <c:v>1250.9262000000001</c:v>
                </c:pt>
                <c:pt idx="5219">
                  <c:v>1251.5053</c:v>
                </c:pt>
                <c:pt idx="5220">
                  <c:v>1252.084399999997</c:v>
                </c:pt>
                <c:pt idx="5221">
                  <c:v>1252.6634999999951</c:v>
                </c:pt>
                <c:pt idx="5222">
                  <c:v>1253.2426</c:v>
                </c:pt>
                <c:pt idx="5223">
                  <c:v>1253.8216</c:v>
                </c:pt>
                <c:pt idx="5224">
                  <c:v>1254.4006999999999</c:v>
                </c:pt>
                <c:pt idx="5225">
                  <c:v>1254.9798000000001</c:v>
                </c:pt>
                <c:pt idx="5226">
                  <c:v>1255.5589</c:v>
                </c:pt>
                <c:pt idx="5227">
                  <c:v>1256.1379999999999</c:v>
                </c:pt>
                <c:pt idx="5228">
                  <c:v>1256.7170000000001</c:v>
                </c:pt>
                <c:pt idx="5229">
                  <c:v>1257.2961</c:v>
                </c:pt>
                <c:pt idx="5230">
                  <c:v>1257.8751999999999</c:v>
                </c:pt>
                <c:pt idx="5231">
                  <c:v>1258.4543000000001</c:v>
                </c:pt>
                <c:pt idx="5232">
                  <c:v>1259.0334</c:v>
                </c:pt>
                <c:pt idx="5233">
                  <c:v>1259.6124</c:v>
                </c:pt>
                <c:pt idx="5234">
                  <c:v>1260.191499999996</c:v>
                </c:pt>
                <c:pt idx="5235">
                  <c:v>1260.7706000000001</c:v>
                </c:pt>
                <c:pt idx="5236">
                  <c:v>1261.3497</c:v>
                </c:pt>
                <c:pt idx="5237">
                  <c:v>1261.9287000000011</c:v>
                </c:pt>
                <c:pt idx="5238">
                  <c:v>1262.5078000000001</c:v>
                </c:pt>
                <c:pt idx="5239">
                  <c:v>1263.0869</c:v>
                </c:pt>
                <c:pt idx="5240">
                  <c:v>1263.6659999999999</c:v>
                </c:pt>
                <c:pt idx="5241">
                  <c:v>1264.2451000000001</c:v>
                </c:pt>
                <c:pt idx="5242">
                  <c:v>1264.8241</c:v>
                </c:pt>
                <c:pt idx="5243">
                  <c:v>1265.4032</c:v>
                </c:pt>
                <c:pt idx="5244">
                  <c:v>1265.9822999999999</c:v>
                </c:pt>
                <c:pt idx="5245">
                  <c:v>1266.5614</c:v>
                </c:pt>
                <c:pt idx="5246">
                  <c:v>1267.1405</c:v>
                </c:pt>
                <c:pt idx="5247">
                  <c:v>1267.7195000000011</c:v>
                </c:pt>
                <c:pt idx="5248">
                  <c:v>1268.2986000000001</c:v>
                </c:pt>
                <c:pt idx="5249">
                  <c:v>1268.8777</c:v>
                </c:pt>
                <c:pt idx="5250">
                  <c:v>1269.4568000000011</c:v>
                </c:pt>
                <c:pt idx="5251">
                  <c:v>1270.0359000000001</c:v>
                </c:pt>
                <c:pt idx="5252">
                  <c:v>1270.6149</c:v>
                </c:pt>
                <c:pt idx="5253">
                  <c:v>1271.193999999997</c:v>
                </c:pt>
                <c:pt idx="5254">
                  <c:v>1271.7731000000001</c:v>
                </c:pt>
                <c:pt idx="5255">
                  <c:v>1272.3522</c:v>
                </c:pt>
                <c:pt idx="5256">
                  <c:v>1272.9312</c:v>
                </c:pt>
                <c:pt idx="5257">
                  <c:v>1273.5102999999999</c:v>
                </c:pt>
                <c:pt idx="5258">
                  <c:v>1274.0894000000001</c:v>
                </c:pt>
                <c:pt idx="5259">
                  <c:v>1274.6685</c:v>
                </c:pt>
                <c:pt idx="5260">
                  <c:v>1275.2475999999999</c:v>
                </c:pt>
                <c:pt idx="5261">
                  <c:v>1275.8266000000001</c:v>
                </c:pt>
                <c:pt idx="5262">
                  <c:v>1276.405700000003</c:v>
                </c:pt>
                <c:pt idx="5263">
                  <c:v>1276.9848</c:v>
                </c:pt>
                <c:pt idx="5264">
                  <c:v>1277.5639000000001</c:v>
                </c:pt>
                <c:pt idx="5265">
                  <c:v>1278.143</c:v>
                </c:pt>
                <c:pt idx="5266">
                  <c:v>1278.722</c:v>
                </c:pt>
                <c:pt idx="5267">
                  <c:v>1279.3010999999999</c:v>
                </c:pt>
                <c:pt idx="5268">
                  <c:v>1279.8802000000001</c:v>
                </c:pt>
                <c:pt idx="5269">
                  <c:v>1280.4593</c:v>
                </c:pt>
                <c:pt idx="5270">
                  <c:v>1281.0383999999999</c:v>
                </c:pt>
                <c:pt idx="5271">
                  <c:v>1281.6174000000001</c:v>
                </c:pt>
                <c:pt idx="5272">
                  <c:v>1282.1965</c:v>
                </c:pt>
                <c:pt idx="5273">
                  <c:v>1282.7756000000011</c:v>
                </c:pt>
                <c:pt idx="5274">
                  <c:v>1283.3547000000001</c:v>
                </c:pt>
                <c:pt idx="5275">
                  <c:v>1283.9337</c:v>
                </c:pt>
                <c:pt idx="5276">
                  <c:v>1284.5128</c:v>
                </c:pt>
                <c:pt idx="5277">
                  <c:v>1285.0918999999999</c:v>
                </c:pt>
                <c:pt idx="5278">
                  <c:v>1285.671</c:v>
                </c:pt>
                <c:pt idx="5279">
                  <c:v>1286.2501</c:v>
                </c:pt>
                <c:pt idx="5280">
                  <c:v>1286.8290999999999</c:v>
                </c:pt>
                <c:pt idx="5281">
                  <c:v>1287.4082000000001</c:v>
                </c:pt>
                <c:pt idx="5282">
                  <c:v>1287.9873</c:v>
                </c:pt>
                <c:pt idx="5283">
                  <c:v>1288.5663999999999</c:v>
                </c:pt>
                <c:pt idx="5284">
                  <c:v>1289.1455000000001</c:v>
                </c:pt>
                <c:pt idx="5285">
                  <c:v>1289.7245</c:v>
                </c:pt>
                <c:pt idx="5286">
                  <c:v>1290.3036</c:v>
                </c:pt>
                <c:pt idx="5287">
                  <c:v>1290.8827000000001</c:v>
                </c:pt>
                <c:pt idx="5288">
                  <c:v>1291.4618</c:v>
                </c:pt>
                <c:pt idx="5289">
                  <c:v>1292.0408</c:v>
                </c:pt>
                <c:pt idx="5290">
                  <c:v>1292.6198999999999</c:v>
                </c:pt>
                <c:pt idx="5291">
                  <c:v>1293.1990000000001</c:v>
                </c:pt>
                <c:pt idx="5292">
                  <c:v>1293.7781</c:v>
                </c:pt>
                <c:pt idx="5293">
                  <c:v>1294.3571999999999</c:v>
                </c:pt>
                <c:pt idx="5294">
                  <c:v>1294.9362000000001</c:v>
                </c:pt>
                <c:pt idx="5295">
                  <c:v>1295.5153</c:v>
                </c:pt>
                <c:pt idx="5296">
                  <c:v>1296.094399999997</c:v>
                </c:pt>
                <c:pt idx="5297">
                  <c:v>1296.6734999999951</c:v>
                </c:pt>
                <c:pt idx="5298">
                  <c:v>1297.2526</c:v>
                </c:pt>
                <c:pt idx="5299">
                  <c:v>1297.8316</c:v>
                </c:pt>
                <c:pt idx="5300">
                  <c:v>1298.4106999999999</c:v>
                </c:pt>
                <c:pt idx="5301">
                  <c:v>1298.9898000000001</c:v>
                </c:pt>
                <c:pt idx="5302">
                  <c:v>1299.5689</c:v>
                </c:pt>
                <c:pt idx="5303">
                  <c:v>1300.1479999999999</c:v>
                </c:pt>
                <c:pt idx="5304">
                  <c:v>1300.7270000000001</c:v>
                </c:pt>
                <c:pt idx="5305">
                  <c:v>1301.3061</c:v>
                </c:pt>
                <c:pt idx="5306">
                  <c:v>1301.8851999999999</c:v>
                </c:pt>
                <c:pt idx="5307">
                  <c:v>1302.4643000000001</c:v>
                </c:pt>
                <c:pt idx="5308">
                  <c:v>1303.0433</c:v>
                </c:pt>
                <c:pt idx="5309">
                  <c:v>1303.622399999997</c:v>
                </c:pt>
                <c:pt idx="5310">
                  <c:v>1304.2014999999999</c:v>
                </c:pt>
                <c:pt idx="5311">
                  <c:v>1304.7806</c:v>
                </c:pt>
                <c:pt idx="5312">
                  <c:v>1305.3597</c:v>
                </c:pt>
                <c:pt idx="5313">
                  <c:v>1305.9387000000011</c:v>
                </c:pt>
                <c:pt idx="5314">
                  <c:v>1306.5178000000001</c:v>
                </c:pt>
                <c:pt idx="5315">
                  <c:v>1307.0969</c:v>
                </c:pt>
                <c:pt idx="5316">
                  <c:v>1307.6759999999999</c:v>
                </c:pt>
                <c:pt idx="5317">
                  <c:v>1308.2551000000001</c:v>
                </c:pt>
                <c:pt idx="5318">
                  <c:v>1308.8341</c:v>
                </c:pt>
                <c:pt idx="5319">
                  <c:v>1309.4132</c:v>
                </c:pt>
                <c:pt idx="5320">
                  <c:v>1309.9922999999999</c:v>
                </c:pt>
                <c:pt idx="5321">
                  <c:v>1310.5714</c:v>
                </c:pt>
                <c:pt idx="5322">
                  <c:v>1311.1505</c:v>
                </c:pt>
                <c:pt idx="5323">
                  <c:v>1311.7294999999999</c:v>
                </c:pt>
                <c:pt idx="5324">
                  <c:v>1312.3086000000001</c:v>
                </c:pt>
                <c:pt idx="5325">
                  <c:v>1312.8877</c:v>
                </c:pt>
                <c:pt idx="5326">
                  <c:v>1313.4667999999999</c:v>
                </c:pt>
                <c:pt idx="5327">
                  <c:v>1314.0458000000001</c:v>
                </c:pt>
                <c:pt idx="5328">
                  <c:v>1314.6249</c:v>
                </c:pt>
                <c:pt idx="5329">
                  <c:v>1315.204</c:v>
                </c:pt>
                <c:pt idx="5330">
                  <c:v>1315.7831000000001</c:v>
                </c:pt>
                <c:pt idx="5331">
                  <c:v>1316.3622</c:v>
                </c:pt>
                <c:pt idx="5332">
                  <c:v>1316.9412</c:v>
                </c:pt>
                <c:pt idx="5333">
                  <c:v>1317.5202999999999</c:v>
                </c:pt>
                <c:pt idx="5334">
                  <c:v>1318.0994000000001</c:v>
                </c:pt>
                <c:pt idx="5335">
                  <c:v>1318.6785</c:v>
                </c:pt>
                <c:pt idx="5336">
                  <c:v>1319.2575999999999</c:v>
                </c:pt>
                <c:pt idx="5337">
                  <c:v>1319.8366000000001</c:v>
                </c:pt>
                <c:pt idx="5338">
                  <c:v>1320.415700000003</c:v>
                </c:pt>
                <c:pt idx="5339">
                  <c:v>1320.9947999999999</c:v>
                </c:pt>
                <c:pt idx="5340">
                  <c:v>1321.5739000000001</c:v>
                </c:pt>
                <c:pt idx="5341">
                  <c:v>1322.153</c:v>
                </c:pt>
                <c:pt idx="5342">
                  <c:v>1322.732</c:v>
                </c:pt>
                <c:pt idx="5343">
                  <c:v>1323.3110999999999</c:v>
                </c:pt>
                <c:pt idx="5344">
                  <c:v>1323.8902</c:v>
                </c:pt>
                <c:pt idx="5345">
                  <c:v>1324.4693</c:v>
                </c:pt>
                <c:pt idx="5346">
                  <c:v>1325.0482999999999</c:v>
                </c:pt>
                <c:pt idx="5347">
                  <c:v>1325.6274000000001</c:v>
                </c:pt>
                <c:pt idx="5348">
                  <c:v>1326.2065000000009</c:v>
                </c:pt>
                <c:pt idx="5349">
                  <c:v>1326.7856000000011</c:v>
                </c:pt>
                <c:pt idx="5350">
                  <c:v>1327.3647000000001</c:v>
                </c:pt>
                <c:pt idx="5351">
                  <c:v>1327.9437</c:v>
                </c:pt>
                <c:pt idx="5352">
                  <c:v>1328.5228</c:v>
                </c:pt>
                <c:pt idx="5353">
                  <c:v>1329.1018999999999</c:v>
                </c:pt>
                <c:pt idx="5354">
                  <c:v>1329.681</c:v>
                </c:pt>
                <c:pt idx="5355">
                  <c:v>1330.2601</c:v>
                </c:pt>
                <c:pt idx="5356">
                  <c:v>1330.8390999999999</c:v>
                </c:pt>
                <c:pt idx="5357">
                  <c:v>1331.4182000000001</c:v>
                </c:pt>
                <c:pt idx="5358">
                  <c:v>1331.9973</c:v>
                </c:pt>
                <c:pt idx="5359">
                  <c:v>1332.5763999999999</c:v>
                </c:pt>
                <c:pt idx="5360">
                  <c:v>1333.1555000000001</c:v>
                </c:pt>
                <c:pt idx="5361">
                  <c:v>1333.7345</c:v>
                </c:pt>
                <c:pt idx="5362">
                  <c:v>1334.3136</c:v>
                </c:pt>
                <c:pt idx="5363">
                  <c:v>1334.8927000000001</c:v>
                </c:pt>
                <c:pt idx="5364">
                  <c:v>1335.4718</c:v>
                </c:pt>
                <c:pt idx="5365">
                  <c:v>1336.0508</c:v>
                </c:pt>
                <c:pt idx="5366">
                  <c:v>1336.6298999999999</c:v>
                </c:pt>
                <c:pt idx="5367">
                  <c:v>1337.2090000000001</c:v>
                </c:pt>
                <c:pt idx="5368">
                  <c:v>1337.7881</c:v>
                </c:pt>
                <c:pt idx="5369">
                  <c:v>1338.3671999999999</c:v>
                </c:pt>
                <c:pt idx="5370">
                  <c:v>1338.9462000000001</c:v>
                </c:pt>
                <c:pt idx="5371">
                  <c:v>1339.5253</c:v>
                </c:pt>
                <c:pt idx="5372">
                  <c:v>1340.104399999997</c:v>
                </c:pt>
                <c:pt idx="5373">
                  <c:v>1340.6834999999951</c:v>
                </c:pt>
                <c:pt idx="5374">
                  <c:v>1341.2626</c:v>
                </c:pt>
                <c:pt idx="5375">
                  <c:v>1341.8416</c:v>
                </c:pt>
                <c:pt idx="5376">
                  <c:v>1342.4206999999999</c:v>
                </c:pt>
                <c:pt idx="5377">
                  <c:v>1342.9998000000001</c:v>
                </c:pt>
                <c:pt idx="5378">
                  <c:v>1343.5789</c:v>
                </c:pt>
                <c:pt idx="5379">
                  <c:v>1344.1579999999999</c:v>
                </c:pt>
                <c:pt idx="5380">
                  <c:v>1344.7370000000001</c:v>
                </c:pt>
                <c:pt idx="5381">
                  <c:v>1345.3161</c:v>
                </c:pt>
                <c:pt idx="5382">
                  <c:v>1345.8951999999999</c:v>
                </c:pt>
                <c:pt idx="5383">
                  <c:v>1346.4743000000001</c:v>
                </c:pt>
                <c:pt idx="5384">
                  <c:v>1347.0533</c:v>
                </c:pt>
                <c:pt idx="5385">
                  <c:v>1347.632399999997</c:v>
                </c:pt>
                <c:pt idx="5386">
                  <c:v>1348.2114999999999</c:v>
                </c:pt>
                <c:pt idx="5387">
                  <c:v>1348.7906</c:v>
                </c:pt>
                <c:pt idx="5388">
                  <c:v>1349.3697</c:v>
                </c:pt>
                <c:pt idx="5389">
                  <c:v>1349.9486999999999</c:v>
                </c:pt>
                <c:pt idx="5390">
                  <c:v>1350.5278000000001</c:v>
                </c:pt>
                <c:pt idx="5391">
                  <c:v>1351.1069</c:v>
                </c:pt>
                <c:pt idx="5392">
                  <c:v>1351.6859999999999</c:v>
                </c:pt>
                <c:pt idx="5393">
                  <c:v>1352.2651000000001</c:v>
                </c:pt>
                <c:pt idx="5394">
                  <c:v>1352.8441</c:v>
                </c:pt>
                <c:pt idx="5395">
                  <c:v>1353.4232</c:v>
                </c:pt>
                <c:pt idx="5396">
                  <c:v>1354.0023000000001</c:v>
                </c:pt>
                <c:pt idx="5397">
                  <c:v>1354.5814</c:v>
                </c:pt>
                <c:pt idx="5398">
                  <c:v>1355.1605</c:v>
                </c:pt>
                <c:pt idx="5399">
                  <c:v>1355.7394999999999</c:v>
                </c:pt>
                <c:pt idx="5400">
                  <c:v>1356.3186000000001</c:v>
                </c:pt>
                <c:pt idx="5401">
                  <c:v>1356.8977</c:v>
                </c:pt>
                <c:pt idx="5402">
                  <c:v>1357.4767999999999</c:v>
                </c:pt>
                <c:pt idx="5403">
                  <c:v>1358.0558000000001</c:v>
                </c:pt>
                <c:pt idx="5404">
                  <c:v>1358.6349</c:v>
                </c:pt>
                <c:pt idx="5405">
                  <c:v>1359.2139999999999</c:v>
                </c:pt>
                <c:pt idx="5406">
                  <c:v>1359.7931000000001</c:v>
                </c:pt>
                <c:pt idx="5407">
                  <c:v>1360.3722</c:v>
                </c:pt>
                <c:pt idx="5408">
                  <c:v>1360.9512</c:v>
                </c:pt>
                <c:pt idx="5409">
                  <c:v>1361.5302999999999</c:v>
                </c:pt>
                <c:pt idx="5410">
                  <c:v>1362.1094000000001</c:v>
                </c:pt>
                <c:pt idx="5411">
                  <c:v>1362.6885</c:v>
                </c:pt>
                <c:pt idx="5412">
                  <c:v>1363.2675999999999</c:v>
                </c:pt>
                <c:pt idx="5413">
                  <c:v>1363.8466000000001</c:v>
                </c:pt>
                <c:pt idx="5414">
                  <c:v>1364.4257000000009</c:v>
                </c:pt>
                <c:pt idx="5415">
                  <c:v>1365.0047999999999</c:v>
                </c:pt>
                <c:pt idx="5416">
                  <c:v>1365.5839000000001</c:v>
                </c:pt>
                <c:pt idx="5417">
                  <c:v>1366.1629</c:v>
                </c:pt>
                <c:pt idx="5418">
                  <c:v>1366.742</c:v>
                </c:pt>
                <c:pt idx="5419">
                  <c:v>1367.3210999999999</c:v>
                </c:pt>
                <c:pt idx="5420">
                  <c:v>1367.9002</c:v>
                </c:pt>
                <c:pt idx="5421">
                  <c:v>1368.4793</c:v>
                </c:pt>
                <c:pt idx="5422">
                  <c:v>1369.0582999999999</c:v>
                </c:pt>
                <c:pt idx="5423">
                  <c:v>1369.6374000000001</c:v>
                </c:pt>
                <c:pt idx="5424">
                  <c:v>1370.2165000000009</c:v>
                </c:pt>
                <c:pt idx="5425">
                  <c:v>1370.7955999999999</c:v>
                </c:pt>
                <c:pt idx="5426">
                  <c:v>1371.3747000000001</c:v>
                </c:pt>
                <c:pt idx="5427">
                  <c:v>1371.9537</c:v>
                </c:pt>
                <c:pt idx="5428">
                  <c:v>1372.5328</c:v>
                </c:pt>
                <c:pt idx="5429">
                  <c:v>1373.1119000000001</c:v>
                </c:pt>
                <c:pt idx="5430">
                  <c:v>1373.691</c:v>
                </c:pt>
                <c:pt idx="5431">
                  <c:v>1374.2701</c:v>
                </c:pt>
                <c:pt idx="5432">
                  <c:v>1374.8490999999999</c:v>
                </c:pt>
                <c:pt idx="5433">
                  <c:v>1375.4282000000001</c:v>
                </c:pt>
                <c:pt idx="5434">
                  <c:v>1376.0073</c:v>
                </c:pt>
                <c:pt idx="5435">
                  <c:v>1376.5863999999999</c:v>
                </c:pt>
                <c:pt idx="5436">
                  <c:v>1377.1654000000001</c:v>
                </c:pt>
                <c:pt idx="5437">
                  <c:v>1377.7445</c:v>
                </c:pt>
                <c:pt idx="5438">
                  <c:v>1378.3235999999999</c:v>
                </c:pt>
                <c:pt idx="5439">
                  <c:v>1378.9027000000001</c:v>
                </c:pt>
                <c:pt idx="5440">
                  <c:v>1379.4818</c:v>
                </c:pt>
                <c:pt idx="5441">
                  <c:v>1380.0608</c:v>
                </c:pt>
                <c:pt idx="5442">
                  <c:v>1380.6398999999999</c:v>
                </c:pt>
                <c:pt idx="5443">
                  <c:v>1381.2190000000001</c:v>
                </c:pt>
                <c:pt idx="5444">
                  <c:v>1381.7981</c:v>
                </c:pt>
                <c:pt idx="5445">
                  <c:v>1382.3771999999999</c:v>
                </c:pt>
                <c:pt idx="5446">
                  <c:v>1382.9562000000001</c:v>
                </c:pt>
                <c:pt idx="5447">
                  <c:v>1383.5353</c:v>
                </c:pt>
                <c:pt idx="5448">
                  <c:v>1384.1143999999961</c:v>
                </c:pt>
                <c:pt idx="5449">
                  <c:v>1384.6934999999951</c:v>
                </c:pt>
                <c:pt idx="5450">
                  <c:v>1385.2726</c:v>
                </c:pt>
                <c:pt idx="5451">
                  <c:v>1385.8516</c:v>
                </c:pt>
                <c:pt idx="5452">
                  <c:v>1386.4306999999999</c:v>
                </c:pt>
                <c:pt idx="5453">
                  <c:v>1387.0098</c:v>
                </c:pt>
                <c:pt idx="5454">
                  <c:v>1387.5889</c:v>
                </c:pt>
                <c:pt idx="5455">
                  <c:v>1388.1678999999999</c:v>
                </c:pt>
                <c:pt idx="5456">
                  <c:v>1388.7470000000001</c:v>
                </c:pt>
                <c:pt idx="5457">
                  <c:v>1389.3261</c:v>
                </c:pt>
                <c:pt idx="5458">
                  <c:v>1389.9051999999999</c:v>
                </c:pt>
                <c:pt idx="5459">
                  <c:v>1390.4843000000001</c:v>
                </c:pt>
                <c:pt idx="5460">
                  <c:v>1391.0633</c:v>
                </c:pt>
                <c:pt idx="5461">
                  <c:v>1391.642399999997</c:v>
                </c:pt>
                <c:pt idx="5462">
                  <c:v>1392.2215000000001</c:v>
                </c:pt>
                <c:pt idx="5463">
                  <c:v>1392.8006</c:v>
                </c:pt>
                <c:pt idx="5464">
                  <c:v>1393.3797</c:v>
                </c:pt>
                <c:pt idx="5465">
                  <c:v>1393.9586999999999</c:v>
                </c:pt>
                <c:pt idx="5466">
                  <c:v>1394.5378000000001</c:v>
                </c:pt>
                <c:pt idx="5467">
                  <c:v>1395.1169</c:v>
                </c:pt>
                <c:pt idx="5468">
                  <c:v>1395.6959999999999</c:v>
                </c:pt>
                <c:pt idx="5469">
                  <c:v>1396.2751000000001</c:v>
                </c:pt>
                <c:pt idx="5470">
                  <c:v>1396.8541</c:v>
                </c:pt>
                <c:pt idx="5471">
                  <c:v>1397.4331999999999</c:v>
                </c:pt>
                <c:pt idx="5472">
                  <c:v>1398.0123000000001</c:v>
                </c:pt>
                <c:pt idx="5473">
                  <c:v>1398.5914</c:v>
                </c:pt>
                <c:pt idx="5474">
                  <c:v>1399.170399999997</c:v>
                </c:pt>
                <c:pt idx="5475">
                  <c:v>1399.7494999999999</c:v>
                </c:pt>
                <c:pt idx="5476">
                  <c:v>1400.3286000000001</c:v>
                </c:pt>
                <c:pt idx="5477">
                  <c:v>1400.9077000000009</c:v>
                </c:pt>
                <c:pt idx="5478">
                  <c:v>1401.4867999999999</c:v>
                </c:pt>
                <c:pt idx="5479">
                  <c:v>1402.0658000000001</c:v>
                </c:pt>
                <c:pt idx="5480">
                  <c:v>1402.6449</c:v>
                </c:pt>
                <c:pt idx="5481">
                  <c:v>1403.2239999999999</c:v>
                </c:pt>
                <c:pt idx="5482">
                  <c:v>1403.8031000000001</c:v>
                </c:pt>
                <c:pt idx="5483">
                  <c:v>1404.3822</c:v>
                </c:pt>
                <c:pt idx="5484">
                  <c:v>1404.9612</c:v>
                </c:pt>
                <c:pt idx="5485">
                  <c:v>1405.5402999999999</c:v>
                </c:pt>
                <c:pt idx="5486">
                  <c:v>1406.1194</c:v>
                </c:pt>
                <c:pt idx="5487">
                  <c:v>1406.6985</c:v>
                </c:pt>
                <c:pt idx="5488">
                  <c:v>1407.2775999999999</c:v>
                </c:pt>
                <c:pt idx="5489">
                  <c:v>1407.8566000000001</c:v>
                </c:pt>
                <c:pt idx="5490">
                  <c:v>1408.4357000000009</c:v>
                </c:pt>
                <c:pt idx="5491">
                  <c:v>1409.0147999999999</c:v>
                </c:pt>
                <c:pt idx="5492">
                  <c:v>1409.5939000000001</c:v>
                </c:pt>
                <c:pt idx="5493">
                  <c:v>1410.1729</c:v>
                </c:pt>
                <c:pt idx="5494">
                  <c:v>1410.752</c:v>
                </c:pt>
                <c:pt idx="5495">
                  <c:v>1411.3311000000001</c:v>
                </c:pt>
                <c:pt idx="5496">
                  <c:v>1411.9102</c:v>
                </c:pt>
                <c:pt idx="5497">
                  <c:v>1412.4893</c:v>
                </c:pt>
                <c:pt idx="5498">
                  <c:v>1413.0682999999999</c:v>
                </c:pt>
                <c:pt idx="5499">
                  <c:v>1413.6474000000001</c:v>
                </c:pt>
                <c:pt idx="5500">
                  <c:v>1414.2265000000009</c:v>
                </c:pt>
                <c:pt idx="5501">
                  <c:v>1414.8055999999999</c:v>
                </c:pt>
                <c:pt idx="5502">
                  <c:v>1415.3847000000001</c:v>
                </c:pt>
                <c:pt idx="5503">
                  <c:v>1415.9637</c:v>
                </c:pt>
                <c:pt idx="5504">
                  <c:v>1416.5427999999999</c:v>
                </c:pt>
                <c:pt idx="5505">
                  <c:v>1417.1219000000001</c:v>
                </c:pt>
                <c:pt idx="5506">
                  <c:v>1417.701</c:v>
                </c:pt>
                <c:pt idx="5507">
                  <c:v>1418.2800999999999</c:v>
                </c:pt>
                <c:pt idx="5508">
                  <c:v>1418.8590999999999</c:v>
                </c:pt>
                <c:pt idx="5509">
                  <c:v>1419.4382000000001</c:v>
                </c:pt>
                <c:pt idx="5510">
                  <c:v>1420.0173</c:v>
                </c:pt>
                <c:pt idx="5511">
                  <c:v>1420.5963999999999</c:v>
                </c:pt>
                <c:pt idx="5512">
                  <c:v>1421.1754000000001</c:v>
                </c:pt>
                <c:pt idx="5513">
                  <c:v>1421.7545</c:v>
                </c:pt>
                <c:pt idx="5514">
                  <c:v>1422.3335999999999</c:v>
                </c:pt>
                <c:pt idx="5515">
                  <c:v>1422.9127000000001</c:v>
                </c:pt>
                <c:pt idx="5516">
                  <c:v>1423.4918</c:v>
                </c:pt>
                <c:pt idx="5517">
                  <c:v>1424.0708</c:v>
                </c:pt>
                <c:pt idx="5518">
                  <c:v>1424.6498999999999</c:v>
                </c:pt>
                <c:pt idx="5519">
                  <c:v>1425.229</c:v>
                </c:pt>
                <c:pt idx="5520">
                  <c:v>1425.8081</c:v>
                </c:pt>
                <c:pt idx="5521">
                  <c:v>1426.3871999999999</c:v>
                </c:pt>
                <c:pt idx="5522">
                  <c:v>1426.9662000000001</c:v>
                </c:pt>
                <c:pt idx="5523">
                  <c:v>1427.5453</c:v>
                </c:pt>
                <c:pt idx="5524">
                  <c:v>1428.1243999999961</c:v>
                </c:pt>
                <c:pt idx="5525">
                  <c:v>1428.7035000000001</c:v>
                </c:pt>
                <c:pt idx="5526">
                  <c:v>1429.2825</c:v>
                </c:pt>
                <c:pt idx="5527">
                  <c:v>1429.8616</c:v>
                </c:pt>
                <c:pt idx="5528">
                  <c:v>1430.4407000000001</c:v>
                </c:pt>
                <c:pt idx="5529">
                  <c:v>1431.0198</c:v>
                </c:pt>
                <c:pt idx="5530">
                  <c:v>1431.5989</c:v>
                </c:pt>
                <c:pt idx="5531">
                  <c:v>1432.1778999999999</c:v>
                </c:pt>
                <c:pt idx="5532">
                  <c:v>1432.7570000000001</c:v>
                </c:pt>
                <c:pt idx="5533">
                  <c:v>1433.3361</c:v>
                </c:pt>
                <c:pt idx="5534">
                  <c:v>1433.9151999999999</c:v>
                </c:pt>
                <c:pt idx="5535">
                  <c:v>1434.4943000000001</c:v>
                </c:pt>
                <c:pt idx="5536">
                  <c:v>1435.0733</c:v>
                </c:pt>
                <c:pt idx="5537">
                  <c:v>1435.652399999997</c:v>
                </c:pt>
                <c:pt idx="5538">
                  <c:v>1436.2315000000001</c:v>
                </c:pt>
                <c:pt idx="5539">
                  <c:v>1436.8106</c:v>
                </c:pt>
                <c:pt idx="5540">
                  <c:v>1437.3896999999999</c:v>
                </c:pt>
                <c:pt idx="5541">
                  <c:v>1437.9686999999999</c:v>
                </c:pt>
                <c:pt idx="5542">
                  <c:v>1438.5478000000001</c:v>
                </c:pt>
                <c:pt idx="5543">
                  <c:v>1439.1269</c:v>
                </c:pt>
                <c:pt idx="5544">
                  <c:v>1439.7059999999999</c:v>
                </c:pt>
                <c:pt idx="5545">
                  <c:v>1440.2850000000001</c:v>
                </c:pt>
                <c:pt idx="5546">
                  <c:v>1440.8641</c:v>
                </c:pt>
                <c:pt idx="5547">
                  <c:v>1441.4431999999999</c:v>
                </c:pt>
                <c:pt idx="5548">
                  <c:v>1442.0223000000001</c:v>
                </c:pt>
                <c:pt idx="5549">
                  <c:v>1442.6014</c:v>
                </c:pt>
                <c:pt idx="5550">
                  <c:v>1443.180399999997</c:v>
                </c:pt>
                <c:pt idx="5551">
                  <c:v>1443.7594999999999</c:v>
                </c:pt>
                <c:pt idx="5552">
                  <c:v>1444.3386</c:v>
                </c:pt>
                <c:pt idx="5553">
                  <c:v>1444.9177000000011</c:v>
                </c:pt>
                <c:pt idx="5554">
                  <c:v>1445.4967999999999</c:v>
                </c:pt>
                <c:pt idx="5555">
                  <c:v>1446.0758000000001</c:v>
                </c:pt>
                <c:pt idx="5556">
                  <c:v>1446.6549</c:v>
                </c:pt>
                <c:pt idx="5557">
                  <c:v>1447.2339999999999</c:v>
                </c:pt>
                <c:pt idx="5558">
                  <c:v>1447.8131000000001</c:v>
                </c:pt>
                <c:pt idx="5559">
                  <c:v>1448.3922</c:v>
                </c:pt>
                <c:pt idx="5560">
                  <c:v>1448.9712</c:v>
                </c:pt>
                <c:pt idx="5561">
                  <c:v>1449.5503000000001</c:v>
                </c:pt>
                <c:pt idx="5562">
                  <c:v>1450.1294</c:v>
                </c:pt>
                <c:pt idx="5563">
                  <c:v>1450.7085000000011</c:v>
                </c:pt>
                <c:pt idx="5564">
                  <c:v>1451.2874999999999</c:v>
                </c:pt>
                <c:pt idx="5565">
                  <c:v>1451.8666000000001</c:v>
                </c:pt>
                <c:pt idx="5566">
                  <c:v>1452.4457000000009</c:v>
                </c:pt>
                <c:pt idx="5567">
                  <c:v>1453.0247999999999</c:v>
                </c:pt>
                <c:pt idx="5568">
                  <c:v>1453.6039000000001</c:v>
                </c:pt>
                <c:pt idx="5569">
                  <c:v>1454.1829</c:v>
                </c:pt>
                <c:pt idx="5570">
                  <c:v>1454.7619999999999</c:v>
                </c:pt>
                <c:pt idx="5571">
                  <c:v>1455.3411000000001</c:v>
                </c:pt>
                <c:pt idx="5572">
                  <c:v>1455.9202</c:v>
                </c:pt>
                <c:pt idx="5573">
                  <c:v>1456.4992999999999</c:v>
                </c:pt>
                <c:pt idx="5574">
                  <c:v>1457.0782999999999</c:v>
                </c:pt>
                <c:pt idx="5575">
                  <c:v>1457.6574000000001</c:v>
                </c:pt>
                <c:pt idx="5576">
                  <c:v>1458.2365000000009</c:v>
                </c:pt>
                <c:pt idx="5577">
                  <c:v>1458.8155999999999</c:v>
                </c:pt>
                <c:pt idx="5578">
                  <c:v>1459.3947000000001</c:v>
                </c:pt>
                <c:pt idx="5579">
                  <c:v>1459.9737</c:v>
                </c:pt>
                <c:pt idx="5580">
                  <c:v>1460.5527999999999</c:v>
                </c:pt>
                <c:pt idx="5581">
                  <c:v>1461.1319000000001</c:v>
                </c:pt>
                <c:pt idx="5582">
                  <c:v>1461.711</c:v>
                </c:pt>
                <c:pt idx="5583">
                  <c:v>1462.29</c:v>
                </c:pt>
                <c:pt idx="5584">
                  <c:v>1462.8690999999999</c:v>
                </c:pt>
                <c:pt idx="5585">
                  <c:v>1463.4482</c:v>
                </c:pt>
                <c:pt idx="5586">
                  <c:v>1464.0273</c:v>
                </c:pt>
                <c:pt idx="5587">
                  <c:v>1464.6063999999999</c:v>
                </c:pt>
                <c:pt idx="5588">
                  <c:v>1465.1854000000001</c:v>
                </c:pt>
                <c:pt idx="5589">
                  <c:v>1465.7645</c:v>
                </c:pt>
                <c:pt idx="5590">
                  <c:v>1466.3435999999999</c:v>
                </c:pt>
                <c:pt idx="5591">
                  <c:v>1466.9227000000001</c:v>
                </c:pt>
                <c:pt idx="5592">
                  <c:v>1467.5018</c:v>
                </c:pt>
                <c:pt idx="5593">
                  <c:v>1468.0808</c:v>
                </c:pt>
                <c:pt idx="5594">
                  <c:v>1468.6599000000001</c:v>
                </c:pt>
                <c:pt idx="5595">
                  <c:v>1469.239</c:v>
                </c:pt>
                <c:pt idx="5596">
                  <c:v>1469.8181</c:v>
                </c:pt>
                <c:pt idx="5597">
                  <c:v>1470.3972000000001</c:v>
                </c:pt>
                <c:pt idx="5598">
                  <c:v>1470.9762000000001</c:v>
                </c:pt>
                <c:pt idx="5599">
                  <c:v>1471.5553</c:v>
                </c:pt>
                <c:pt idx="5600">
                  <c:v>1472.134399999996</c:v>
                </c:pt>
                <c:pt idx="5601">
                  <c:v>1472.7135000000001</c:v>
                </c:pt>
                <c:pt idx="5602">
                  <c:v>1473.2925</c:v>
                </c:pt>
                <c:pt idx="5603">
                  <c:v>1473.8715999999999</c:v>
                </c:pt>
                <c:pt idx="5604">
                  <c:v>1474.4507000000001</c:v>
                </c:pt>
                <c:pt idx="5605">
                  <c:v>1475.0298</c:v>
                </c:pt>
                <c:pt idx="5606">
                  <c:v>1475.6088999999999</c:v>
                </c:pt>
                <c:pt idx="5607">
                  <c:v>1476.1878999999999</c:v>
                </c:pt>
                <c:pt idx="5608">
                  <c:v>1476.7670000000001</c:v>
                </c:pt>
                <c:pt idx="5609">
                  <c:v>1477.3461</c:v>
                </c:pt>
                <c:pt idx="5610">
                  <c:v>1477.9251999999999</c:v>
                </c:pt>
                <c:pt idx="5611">
                  <c:v>1478.5043000000001</c:v>
                </c:pt>
                <c:pt idx="5612">
                  <c:v>1479.0833</c:v>
                </c:pt>
                <c:pt idx="5613">
                  <c:v>1479.662399999997</c:v>
                </c:pt>
                <c:pt idx="5614">
                  <c:v>1480.2415000000001</c:v>
                </c:pt>
                <c:pt idx="5615">
                  <c:v>1480.8206</c:v>
                </c:pt>
                <c:pt idx="5616">
                  <c:v>1481.3996999999999</c:v>
                </c:pt>
                <c:pt idx="5617">
                  <c:v>1481.9786999999999</c:v>
                </c:pt>
                <c:pt idx="5618">
                  <c:v>1482.5578</c:v>
                </c:pt>
                <c:pt idx="5619">
                  <c:v>1483.1369</c:v>
                </c:pt>
                <c:pt idx="5620">
                  <c:v>1483.7159999999999</c:v>
                </c:pt>
                <c:pt idx="5621">
                  <c:v>1484.2950000000001</c:v>
                </c:pt>
                <c:pt idx="5622">
                  <c:v>1484.8741</c:v>
                </c:pt>
                <c:pt idx="5623">
                  <c:v>1485.4531999999999</c:v>
                </c:pt>
                <c:pt idx="5624">
                  <c:v>1486.0323000000001</c:v>
                </c:pt>
                <c:pt idx="5625">
                  <c:v>1486.6114</c:v>
                </c:pt>
                <c:pt idx="5626">
                  <c:v>1487.190399999997</c:v>
                </c:pt>
                <c:pt idx="5627">
                  <c:v>1487.7695000000001</c:v>
                </c:pt>
                <c:pt idx="5628">
                  <c:v>1488.3486</c:v>
                </c:pt>
                <c:pt idx="5629">
                  <c:v>1488.9277000000011</c:v>
                </c:pt>
                <c:pt idx="5630">
                  <c:v>1489.5068000000001</c:v>
                </c:pt>
                <c:pt idx="5631">
                  <c:v>1490.0858000000001</c:v>
                </c:pt>
                <c:pt idx="5632">
                  <c:v>1490.6649</c:v>
                </c:pt>
                <c:pt idx="5633">
                  <c:v>1491.2439999999999</c:v>
                </c:pt>
                <c:pt idx="5634">
                  <c:v>1491.8231000000001</c:v>
                </c:pt>
                <c:pt idx="5635">
                  <c:v>1492.4022</c:v>
                </c:pt>
                <c:pt idx="5636">
                  <c:v>1492.9811999999999</c:v>
                </c:pt>
                <c:pt idx="5637">
                  <c:v>1493.5603000000001</c:v>
                </c:pt>
                <c:pt idx="5638">
                  <c:v>1494.1394</c:v>
                </c:pt>
                <c:pt idx="5639">
                  <c:v>1494.7185000000011</c:v>
                </c:pt>
                <c:pt idx="5640">
                  <c:v>1495.2974999999999</c:v>
                </c:pt>
                <c:pt idx="5641">
                  <c:v>1495.8766000000001</c:v>
                </c:pt>
                <c:pt idx="5642">
                  <c:v>1496.4557000000009</c:v>
                </c:pt>
                <c:pt idx="5643">
                  <c:v>1497.0347999999999</c:v>
                </c:pt>
                <c:pt idx="5644">
                  <c:v>1497.6139000000001</c:v>
                </c:pt>
                <c:pt idx="5645">
                  <c:v>1498.1929</c:v>
                </c:pt>
                <c:pt idx="5646">
                  <c:v>1498.7719999999999</c:v>
                </c:pt>
                <c:pt idx="5647">
                  <c:v>1499.3511000000001</c:v>
                </c:pt>
                <c:pt idx="5648">
                  <c:v>1499.9302</c:v>
                </c:pt>
                <c:pt idx="5649">
                  <c:v>1500.5092999999999</c:v>
                </c:pt>
                <c:pt idx="5650">
                  <c:v>1501.0882999999999</c:v>
                </c:pt>
                <c:pt idx="5651">
                  <c:v>1501.6674</c:v>
                </c:pt>
                <c:pt idx="5652">
                  <c:v>1502.2465000000011</c:v>
                </c:pt>
                <c:pt idx="5653">
                  <c:v>1502.8255999999999</c:v>
                </c:pt>
                <c:pt idx="5654">
                  <c:v>1503.4046000000001</c:v>
                </c:pt>
                <c:pt idx="5655">
                  <c:v>1503.9837</c:v>
                </c:pt>
                <c:pt idx="5656">
                  <c:v>1504.5627999999999</c:v>
                </c:pt>
                <c:pt idx="5657">
                  <c:v>1505.1419000000001</c:v>
                </c:pt>
                <c:pt idx="5658">
                  <c:v>1505.721</c:v>
                </c:pt>
                <c:pt idx="5659">
                  <c:v>1506.3</c:v>
                </c:pt>
                <c:pt idx="5660">
                  <c:v>1506.8791000000001</c:v>
                </c:pt>
                <c:pt idx="5661">
                  <c:v>1507.4582</c:v>
                </c:pt>
                <c:pt idx="5662">
                  <c:v>1508.0373</c:v>
                </c:pt>
                <c:pt idx="5663">
                  <c:v>1508.6164000000001</c:v>
                </c:pt>
                <c:pt idx="5664">
                  <c:v>1509.1954000000001</c:v>
                </c:pt>
                <c:pt idx="5665">
                  <c:v>1509.7745</c:v>
                </c:pt>
                <c:pt idx="5666">
                  <c:v>1510.3535999999999</c:v>
                </c:pt>
                <c:pt idx="5667">
                  <c:v>1510.9327000000001</c:v>
                </c:pt>
                <c:pt idx="5668">
                  <c:v>1511.5118</c:v>
                </c:pt>
                <c:pt idx="5669">
                  <c:v>1512.0907999999999</c:v>
                </c:pt>
                <c:pt idx="5670">
                  <c:v>1512.6699000000001</c:v>
                </c:pt>
                <c:pt idx="5671">
                  <c:v>1513.249</c:v>
                </c:pt>
                <c:pt idx="5672">
                  <c:v>1513.8280999999999</c:v>
                </c:pt>
                <c:pt idx="5673">
                  <c:v>1514.4070999999999</c:v>
                </c:pt>
                <c:pt idx="5674">
                  <c:v>1514.9862000000001</c:v>
                </c:pt>
                <c:pt idx="5675">
                  <c:v>1515.5653</c:v>
                </c:pt>
                <c:pt idx="5676">
                  <c:v>1516.144399999996</c:v>
                </c:pt>
                <c:pt idx="5677">
                  <c:v>1516.7235000000001</c:v>
                </c:pt>
                <c:pt idx="5678">
                  <c:v>1517.3025</c:v>
                </c:pt>
                <c:pt idx="5679">
                  <c:v>1517.8815999999999</c:v>
                </c:pt>
                <c:pt idx="5680">
                  <c:v>1518.4607000000001</c:v>
                </c:pt>
                <c:pt idx="5681">
                  <c:v>1519.0398</c:v>
                </c:pt>
                <c:pt idx="5682">
                  <c:v>1519.6188999999999</c:v>
                </c:pt>
                <c:pt idx="5683">
                  <c:v>1520.1978999999999</c:v>
                </c:pt>
                <c:pt idx="5684">
                  <c:v>1520.777</c:v>
                </c:pt>
                <c:pt idx="5685">
                  <c:v>1521.3561</c:v>
                </c:pt>
                <c:pt idx="5686">
                  <c:v>1521.9351999999999</c:v>
                </c:pt>
                <c:pt idx="5687">
                  <c:v>1522.5143</c:v>
                </c:pt>
                <c:pt idx="5688">
                  <c:v>1523.0933</c:v>
                </c:pt>
                <c:pt idx="5689">
                  <c:v>1523.6723999999961</c:v>
                </c:pt>
                <c:pt idx="5690">
                  <c:v>1524.2515000000001</c:v>
                </c:pt>
                <c:pt idx="5691">
                  <c:v>1524.8306</c:v>
                </c:pt>
                <c:pt idx="5692">
                  <c:v>1525.4096000000011</c:v>
                </c:pt>
                <c:pt idx="5693">
                  <c:v>1525.9887000000001</c:v>
                </c:pt>
                <c:pt idx="5694">
                  <c:v>1526.5678</c:v>
                </c:pt>
                <c:pt idx="5695">
                  <c:v>1527.1469</c:v>
                </c:pt>
                <c:pt idx="5696">
                  <c:v>1527.7260000000001</c:v>
                </c:pt>
                <c:pt idx="5697">
                  <c:v>1528.3050000000001</c:v>
                </c:pt>
                <c:pt idx="5698">
                  <c:v>1528.8841</c:v>
                </c:pt>
                <c:pt idx="5699">
                  <c:v>1529.4631999999999</c:v>
                </c:pt>
                <c:pt idx="5700">
                  <c:v>1530.0423000000001</c:v>
                </c:pt>
                <c:pt idx="5701">
                  <c:v>1530.6214</c:v>
                </c:pt>
                <c:pt idx="5702">
                  <c:v>1531.2003999999999</c:v>
                </c:pt>
                <c:pt idx="5703">
                  <c:v>1531.7795000000001</c:v>
                </c:pt>
                <c:pt idx="5704">
                  <c:v>1532.3586</c:v>
                </c:pt>
                <c:pt idx="5705">
                  <c:v>1532.9377000000011</c:v>
                </c:pt>
                <c:pt idx="5706">
                  <c:v>1533.5168000000001</c:v>
                </c:pt>
                <c:pt idx="5707">
                  <c:v>1534.0958000000001</c:v>
                </c:pt>
                <c:pt idx="5708">
                  <c:v>1534.6749</c:v>
                </c:pt>
                <c:pt idx="5709">
                  <c:v>1535.2539999999999</c:v>
                </c:pt>
                <c:pt idx="5710">
                  <c:v>1535.8331000000001</c:v>
                </c:pt>
                <c:pt idx="5711">
                  <c:v>1536.4121</c:v>
                </c:pt>
                <c:pt idx="5712">
                  <c:v>1536.9911999999999</c:v>
                </c:pt>
                <c:pt idx="5713">
                  <c:v>1537.5703000000001</c:v>
                </c:pt>
                <c:pt idx="5714">
                  <c:v>1538.1494</c:v>
                </c:pt>
                <c:pt idx="5715">
                  <c:v>1538.7285000000011</c:v>
                </c:pt>
                <c:pt idx="5716">
                  <c:v>1539.3074999999999</c:v>
                </c:pt>
                <c:pt idx="5717">
                  <c:v>1539.8866</c:v>
                </c:pt>
                <c:pt idx="5718">
                  <c:v>1540.4657000000011</c:v>
                </c:pt>
                <c:pt idx="5719">
                  <c:v>1541.0447999999999</c:v>
                </c:pt>
                <c:pt idx="5720">
                  <c:v>1541.6239</c:v>
                </c:pt>
                <c:pt idx="5721">
                  <c:v>1542.2029</c:v>
                </c:pt>
                <c:pt idx="5722">
                  <c:v>1542.7819999999999</c:v>
                </c:pt>
                <c:pt idx="5723">
                  <c:v>1543.3611000000001</c:v>
                </c:pt>
                <c:pt idx="5724">
                  <c:v>1543.9402</c:v>
                </c:pt>
                <c:pt idx="5725">
                  <c:v>1544.5192999999999</c:v>
                </c:pt>
                <c:pt idx="5726">
                  <c:v>1545.0983000000001</c:v>
                </c:pt>
                <c:pt idx="5727">
                  <c:v>1545.6774</c:v>
                </c:pt>
                <c:pt idx="5728">
                  <c:v>1546.2565000000011</c:v>
                </c:pt>
                <c:pt idx="5729">
                  <c:v>1546.8356000000001</c:v>
                </c:pt>
                <c:pt idx="5730">
                  <c:v>1547.4146000000001</c:v>
                </c:pt>
                <c:pt idx="5731">
                  <c:v>1547.9937</c:v>
                </c:pt>
                <c:pt idx="5732">
                  <c:v>1548.5727999999999</c:v>
                </c:pt>
                <c:pt idx="5733">
                  <c:v>1549.1519000000001</c:v>
                </c:pt>
                <c:pt idx="5734">
                  <c:v>1549.731</c:v>
                </c:pt>
                <c:pt idx="5735">
                  <c:v>1550.31</c:v>
                </c:pt>
                <c:pt idx="5736">
                  <c:v>1550.8891000000001</c:v>
                </c:pt>
                <c:pt idx="5737">
                  <c:v>1551.4682</c:v>
                </c:pt>
                <c:pt idx="5738">
                  <c:v>1552.0473</c:v>
                </c:pt>
                <c:pt idx="5739">
                  <c:v>1552.6264000000001</c:v>
                </c:pt>
                <c:pt idx="5740">
                  <c:v>1553.2054000000001</c:v>
                </c:pt>
                <c:pt idx="5741">
                  <c:v>1553.7845</c:v>
                </c:pt>
                <c:pt idx="5742">
                  <c:v>1554.3635999999999</c:v>
                </c:pt>
                <c:pt idx="5743">
                  <c:v>1554.9427000000001</c:v>
                </c:pt>
                <c:pt idx="5744">
                  <c:v>1555.5218</c:v>
                </c:pt>
                <c:pt idx="5745">
                  <c:v>1556.1007999999999</c:v>
                </c:pt>
                <c:pt idx="5746">
                  <c:v>1556.6799000000001</c:v>
                </c:pt>
                <c:pt idx="5747">
                  <c:v>1557.259</c:v>
                </c:pt>
                <c:pt idx="5748">
                  <c:v>1557.8380999999999</c:v>
                </c:pt>
                <c:pt idx="5749">
                  <c:v>1558.4170999999999</c:v>
                </c:pt>
                <c:pt idx="5750">
                  <c:v>1558.9962</c:v>
                </c:pt>
                <c:pt idx="5751">
                  <c:v>1559.5753</c:v>
                </c:pt>
                <c:pt idx="5752">
                  <c:v>1560.154399999996</c:v>
                </c:pt>
                <c:pt idx="5753">
                  <c:v>1560.7335</c:v>
                </c:pt>
                <c:pt idx="5754">
                  <c:v>1561.3125</c:v>
                </c:pt>
                <c:pt idx="5755">
                  <c:v>1561.8915999999999</c:v>
                </c:pt>
                <c:pt idx="5756">
                  <c:v>1562.4707000000001</c:v>
                </c:pt>
                <c:pt idx="5757">
                  <c:v>1563.0498</c:v>
                </c:pt>
                <c:pt idx="5758">
                  <c:v>1563.6288999999999</c:v>
                </c:pt>
                <c:pt idx="5759">
                  <c:v>1564.2079000000001</c:v>
                </c:pt>
                <c:pt idx="5760">
                  <c:v>1564.787</c:v>
                </c:pt>
                <c:pt idx="5761">
                  <c:v>1565.3661</c:v>
                </c:pt>
                <c:pt idx="5762">
                  <c:v>1565.9452000000001</c:v>
                </c:pt>
                <c:pt idx="5763">
                  <c:v>1566.5242000000001</c:v>
                </c:pt>
                <c:pt idx="5764">
                  <c:v>1567.1033</c:v>
                </c:pt>
                <c:pt idx="5765">
                  <c:v>1567.6823999999961</c:v>
                </c:pt>
                <c:pt idx="5766">
                  <c:v>1568.2615000000001</c:v>
                </c:pt>
                <c:pt idx="5767">
                  <c:v>1568.8406</c:v>
                </c:pt>
                <c:pt idx="5768">
                  <c:v>1569.4196000000011</c:v>
                </c:pt>
                <c:pt idx="5769">
                  <c:v>1569.9987000000001</c:v>
                </c:pt>
                <c:pt idx="5770">
                  <c:v>1570.5778</c:v>
                </c:pt>
                <c:pt idx="5771">
                  <c:v>1571.1569</c:v>
                </c:pt>
                <c:pt idx="5772">
                  <c:v>1571.7360000000001</c:v>
                </c:pt>
                <c:pt idx="5773">
                  <c:v>1572.3150000000001</c:v>
                </c:pt>
                <c:pt idx="5774">
                  <c:v>1572.8941</c:v>
                </c:pt>
                <c:pt idx="5775">
                  <c:v>1573.4731999999999</c:v>
                </c:pt>
                <c:pt idx="5776">
                  <c:v>1574.0523000000001</c:v>
                </c:pt>
                <c:pt idx="5777">
                  <c:v>1574.6314</c:v>
                </c:pt>
                <c:pt idx="5778">
                  <c:v>1575.2103999999999</c:v>
                </c:pt>
                <c:pt idx="5779">
                  <c:v>1575.7895000000001</c:v>
                </c:pt>
                <c:pt idx="5780">
                  <c:v>1576.3686</c:v>
                </c:pt>
                <c:pt idx="5781">
                  <c:v>1576.9477000000011</c:v>
                </c:pt>
                <c:pt idx="5782">
                  <c:v>1577.5266999999999</c:v>
                </c:pt>
                <c:pt idx="5783">
                  <c:v>1578.1058</c:v>
                </c:pt>
                <c:pt idx="5784">
                  <c:v>1578.684899999997</c:v>
                </c:pt>
                <c:pt idx="5785">
                  <c:v>1579.2639999999999</c:v>
                </c:pt>
                <c:pt idx="5786">
                  <c:v>1579.8431</c:v>
                </c:pt>
                <c:pt idx="5787">
                  <c:v>1580.4221</c:v>
                </c:pt>
                <c:pt idx="5788">
                  <c:v>1581.0011999999999</c:v>
                </c:pt>
                <c:pt idx="5789">
                  <c:v>1581.5803000000001</c:v>
                </c:pt>
                <c:pt idx="5790">
                  <c:v>1582.1594</c:v>
                </c:pt>
                <c:pt idx="5791">
                  <c:v>1582.7385000000011</c:v>
                </c:pt>
                <c:pt idx="5792">
                  <c:v>1583.3175000000001</c:v>
                </c:pt>
                <c:pt idx="5793">
                  <c:v>1583.8966</c:v>
                </c:pt>
                <c:pt idx="5794">
                  <c:v>1584.4757000000011</c:v>
                </c:pt>
                <c:pt idx="5795">
                  <c:v>1585.0547999999999</c:v>
                </c:pt>
                <c:pt idx="5796">
                  <c:v>1585.6339</c:v>
                </c:pt>
                <c:pt idx="5797">
                  <c:v>1586.2129</c:v>
                </c:pt>
                <c:pt idx="5798">
                  <c:v>1586.7919999999999</c:v>
                </c:pt>
                <c:pt idx="5799">
                  <c:v>1587.3711000000001</c:v>
                </c:pt>
                <c:pt idx="5800">
                  <c:v>1587.9502</c:v>
                </c:pt>
                <c:pt idx="5801">
                  <c:v>1588.5291999999999</c:v>
                </c:pt>
                <c:pt idx="5802">
                  <c:v>1589.1083000000001</c:v>
                </c:pt>
                <c:pt idx="5803">
                  <c:v>1589.6874</c:v>
                </c:pt>
                <c:pt idx="5804">
                  <c:v>1590.2665000000011</c:v>
                </c:pt>
                <c:pt idx="5805">
                  <c:v>1590.8456000000001</c:v>
                </c:pt>
                <c:pt idx="5806">
                  <c:v>1591.4246000000001</c:v>
                </c:pt>
                <c:pt idx="5807">
                  <c:v>1592.0037</c:v>
                </c:pt>
                <c:pt idx="5808">
                  <c:v>1592.5827999999999</c:v>
                </c:pt>
                <c:pt idx="5809">
                  <c:v>1593.1619000000001</c:v>
                </c:pt>
                <c:pt idx="5810">
                  <c:v>1593.741</c:v>
                </c:pt>
                <c:pt idx="5811">
                  <c:v>1594.32</c:v>
                </c:pt>
                <c:pt idx="5812">
                  <c:v>1594.8991000000001</c:v>
                </c:pt>
                <c:pt idx="5813">
                  <c:v>1595.4782</c:v>
                </c:pt>
                <c:pt idx="5814">
                  <c:v>1596.0572999999999</c:v>
                </c:pt>
                <c:pt idx="5815">
                  <c:v>1596.6364000000001</c:v>
                </c:pt>
                <c:pt idx="5816">
                  <c:v>1597.2154</c:v>
                </c:pt>
                <c:pt idx="5817">
                  <c:v>1597.7945</c:v>
                </c:pt>
                <c:pt idx="5818">
                  <c:v>1598.3735999999999</c:v>
                </c:pt>
                <c:pt idx="5819">
                  <c:v>1598.9527</c:v>
                </c:pt>
                <c:pt idx="5820">
                  <c:v>1599.5317</c:v>
                </c:pt>
                <c:pt idx="5821">
                  <c:v>1600.1107999999999</c:v>
                </c:pt>
                <c:pt idx="5822">
                  <c:v>1600.6899000000001</c:v>
                </c:pt>
                <c:pt idx="5823">
                  <c:v>1601.269</c:v>
                </c:pt>
                <c:pt idx="5824">
                  <c:v>1601.8480999999999</c:v>
                </c:pt>
                <c:pt idx="5825">
                  <c:v>1602.4271000000001</c:v>
                </c:pt>
                <c:pt idx="5826">
                  <c:v>1603.0062</c:v>
                </c:pt>
                <c:pt idx="5827">
                  <c:v>1603.5853</c:v>
                </c:pt>
                <c:pt idx="5828">
                  <c:v>1604.1643999999951</c:v>
                </c:pt>
                <c:pt idx="5829">
                  <c:v>1604.7435</c:v>
                </c:pt>
                <c:pt idx="5830">
                  <c:v>1605.3225</c:v>
                </c:pt>
                <c:pt idx="5831">
                  <c:v>1605.9015999999999</c:v>
                </c:pt>
                <c:pt idx="5832">
                  <c:v>1606.4807000000001</c:v>
                </c:pt>
                <c:pt idx="5833">
                  <c:v>1607.0598</c:v>
                </c:pt>
                <c:pt idx="5834">
                  <c:v>1607.6388999999999</c:v>
                </c:pt>
                <c:pt idx="5835">
                  <c:v>1608.2179000000001</c:v>
                </c:pt>
                <c:pt idx="5836">
                  <c:v>1608.797</c:v>
                </c:pt>
                <c:pt idx="5837">
                  <c:v>1609.3761</c:v>
                </c:pt>
                <c:pt idx="5838">
                  <c:v>1609.9552000000001</c:v>
                </c:pt>
                <c:pt idx="5839">
                  <c:v>1610.5342000000001</c:v>
                </c:pt>
                <c:pt idx="5840">
                  <c:v>1611.1133</c:v>
                </c:pt>
                <c:pt idx="5841">
                  <c:v>1611.692399999996</c:v>
                </c:pt>
                <c:pt idx="5842">
                  <c:v>1612.2715000000001</c:v>
                </c:pt>
                <c:pt idx="5843">
                  <c:v>1612.8506</c:v>
                </c:pt>
                <c:pt idx="5844">
                  <c:v>1613.4296000000011</c:v>
                </c:pt>
                <c:pt idx="5845">
                  <c:v>1614.0087000000001</c:v>
                </c:pt>
                <c:pt idx="5846">
                  <c:v>1614.5878</c:v>
                </c:pt>
                <c:pt idx="5847">
                  <c:v>1615.1668999999999</c:v>
                </c:pt>
                <c:pt idx="5848">
                  <c:v>1615.7460000000001</c:v>
                </c:pt>
                <c:pt idx="5849">
                  <c:v>1616.325</c:v>
                </c:pt>
                <c:pt idx="5850">
                  <c:v>1616.9041</c:v>
                </c:pt>
                <c:pt idx="5851">
                  <c:v>1617.4831999999999</c:v>
                </c:pt>
                <c:pt idx="5852">
                  <c:v>1618.0623000000001</c:v>
                </c:pt>
                <c:pt idx="5853">
                  <c:v>1618.641399999997</c:v>
                </c:pt>
                <c:pt idx="5854">
                  <c:v>1619.2203999999999</c:v>
                </c:pt>
                <c:pt idx="5855">
                  <c:v>1619.7995000000001</c:v>
                </c:pt>
                <c:pt idx="5856">
                  <c:v>1620.3786</c:v>
                </c:pt>
                <c:pt idx="5857">
                  <c:v>1620.9577000000011</c:v>
                </c:pt>
                <c:pt idx="5858">
                  <c:v>1621.5367000000001</c:v>
                </c:pt>
                <c:pt idx="5859">
                  <c:v>1622.1158</c:v>
                </c:pt>
                <c:pt idx="5860">
                  <c:v>1622.694899999997</c:v>
                </c:pt>
                <c:pt idx="5861">
                  <c:v>1623.2739999999999</c:v>
                </c:pt>
                <c:pt idx="5862">
                  <c:v>1623.8531</c:v>
                </c:pt>
                <c:pt idx="5863">
                  <c:v>1624.4321</c:v>
                </c:pt>
                <c:pt idx="5864">
                  <c:v>1625.0111999999999</c:v>
                </c:pt>
                <c:pt idx="5865">
                  <c:v>1625.5903000000001</c:v>
                </c:pt>
                <c:pt idx="5866">
                  <c:v>1626.1694</c:v>
                </c:pt>
                <c:pt idx="5867">
                  <c:v>1626.7484999999999</c:v>
                </c:pt>
                <c:pt idx="5868">
                  <c:v>1627.3275000000001</c:v>
                </c:pt>
                <c:pt idx="5869">
                  <c:v>1627.906600000003</c:v>
                </c:pt>
                <c:pt idx="5870">
                  <c:v>1628.4857000000011</c:v>
                </c:pt>
                <c:pt idx="5871">
                  <c:v>1629.0648000000001</c:v>
                </c:pt>
                <c:pt idx="5872">
                  <c:v>1629.6439</c:v>
                </c:pt>
                <c:pt idx="5873">
                  <c:v>1630.2229</c:v>
                </c:pt>
                <c:pt idx="5874">
                  <c:v>1630.8019999999999</c:v>
                </c:pt>
                <c:pt idx="5875">
                  <c:v>1631.3811000000001</c:v>
                </c:pt>
                <c:pt idx="5876">
                  <c:v>1631.9602</c:v>
                </c:pt>
                <c:pt idx="5877">
                  <c:v>1632.5391999999999</c:v>
                </c:pt>
                <c:pt idx="5878">
                  <c:v>1633.1183000000001</c:v>
                </c:pt>
                <c:pt idx="5879">
                  <c:v>1633.6974</c:v>
                </c:pt>
                <c:pt idx="5880">
                  <c:v>1634.2765000000011</c:v>
                </c:pt>
                <c:pt idx="5881">
                  <c:v>1634.8556000000001</c:v>
                </c:pt>
                <c:pt idx="5882">
                  <c:v>1635.4346</c:v>
                </c:pt>
                <c:pt idx="5883">
                  <c:v>1636.0137</c:v>
                </c:pt>
                <c:pt idx="5884">
                  <c:v>1636.5927999999999</c:v>
                </c:pt>
                <c:pt idx="5885">
                  <c:v>1637.1719000000001</c:v>
                </c:pt>
                <c:pt idx="5886">
                  <c:v>1637.751</c:v>
                </c:pt>
                <c:pt idx="5887">
                  <c:v>1638.33</c:v>
                </c:pt>
                <c:pt idx="5888">
                  <c:v>1638.9091000000001</c:v>
                </c:pt>
                <c:pt idx="5889">
                  <c:v>1639.4882</c:v>
                </c:pt>
                <c:pt idx="5890">
                  <c:v>1640.0672999999999</c:v>
                </c:pt>
                <c:pt idx="5891">
                  <c:v>1640.6463000000001</c:v>
                </c:pt>
                <c:pt idx="5892">
                  <c:v>1641.2254</c:v>
                </c:pt>
                <c:pt idx="5893">
                  <c:v>1641.8045</c:v>
                </c:pt>
                <c:pt idx="5894">
                  <c:v>1642.3835999999999</c:v>
                </c:pt>
                <c:pt idx="5895">
                  <c:v>1642.9627</c:v>
                </c:pt>
                <c:pt idx="5896">
                  <c:v>1643.5417</c:v>
                </c:pt>
                <c:pt idx="5897">
                  <c:v>1644.1207999999999</c:v>
                </c:pt>
                <c:pt idx="5898">
                  <c:v>1644.6999000000001</c:v>
                </c:pt>
                <c:pt idx="5899">
                  <c:v>1645.279</c:v>
                </c:pt>
                <c:pt idx="5900">
                  <c:v>1645.8580999999999</c:v>
                </c:pt>
                <c:pt idx="5901">
                  <c:v>1646.4371000000001</c:v>
                </c:pt>
                <c:pt idx="5902">
                  <c:v>1647.0162</c:v>
                </c:pt>
                <c:pt idx="5903">
                  <c:v>1647.5953</c:v>
                </c:pt>
                <c:pt idx="5904">
                  <c:v>1648.1743999999951</c:v>
                </c:pt>
                <c:pt idx="5905">
                  <c:v>1648.7535</c:v>
                </c:pt>
                <c:pt idx="5906">
                  <c:v>1649.3325</c:v>
                </c:pt>
                <c:pt idx="5907">
                  <c:v>1649.9115999999999</c:v>
                </c:pt>
                <c:pt idx="5908">
                  <c:v>1650.4907000000001</c:v>
                </c:pt>
                <c:pt idx="5909">
                  <c:v>1651.0698</c:v>
                </c:pt>
                <c:pt idx="5910">
                  <c:v>1651.6487999999999</c:v>
                </c:pt>
                <c:pt idx="5911">
                  <c:v>1652.2279000000001</c:v>
                </c:pt>
                <c:pt idx="5912">
                  <c:v>1652.807</c:v>
                </c:pt>
                <c:pt idx="5913">
                  <c:v>1653.3860999999999</c:v>
                </c:pt>
                <c:pt idx="5914">
                  <c:v>1653.9652000000001</c:v>
                </c:pt>
                <c:pt idx="5915">
                  <c:v>1654.5442</c:v>
                </c:pt>
                <c:pt idx="5916">
                  <c:v>1655.123299999997</c:v>
                </c:pt>
                <c:pt idx="5917">
                  <c:v>1655.7023999999999</c:v>
                </c:pt>
                <c:pt idx="5918">
                  <c:v>1656.2815000000001</c:v>
                </c:pt>
                <c:pt idx="5919">
                  <c:v>1656.8606</c:v>
                </c:pt>
                <c:pt idx="5920">
                  <c:v>1657.4396000000011</c:v>
                </c:pt>
                <c:pt idx="5921">
                  <c:v>1658.0187000000001</c:v>
                </c:pt>
                <c:pt idx="5922">
                  <c:v>1658.5978</c:v>
                </c:pt>
                <c:pt idx="5923">
                  <c:v>1659.1768999999999</c:v>
                </c:pt>
                <c:pt idx="5924">
                  <c:v>1659.7560000000001</c:v>
                </c:pt>
                <c:pt idx="5925">
                  <c:v>1660.335</c:v>
                </c:pt>
                <c:pt idx="5926">
                  <c:v>1660.9141</c:v>
                </c:pt>
                <c:pt idx="5927">
                  <c:v>1661.4931999999999</c:v>
                </c:pt>
                <c:pt idx="5928">
                  <c:v>1662.0723</c:v>
                </c:pt>
                <c:pt idx="5929">
                  <c:v>1662.6513</c:v>
                </c:pt>
                <c:pt idx="5930">
                  <c:v>1663.2303999999999</c:v>
                </c:pt>
                <c:pt idx="5931">
                  <c:v>1663.8095000000001</c:v>
                </c:pt>
                <c:pt idx="5932">
                  <c:v>1664.3886</c:v>
                </c:pt>
                <c:pt idx="5933">
                  <c:v>1664.9676999999999</c:v>
                </c:pt>
                <c:pt idx="5934">
                  <c:v>1665.5467000000001</c:v>
                </c:pt>
                <c:pt idx="5935">
                  <c:v>1666.1258</c:v>
                </c:pt>
                <c:pt idx="5936">
                  <c:v>1666.7049</c:v>
                </c:pt>
                <c:pt idx="5937">
                  <c:v>1667.2840000000001</c:v>
                </c:pt>
                <c:pt idx="5938">
                  <c:v>1667.8631</c:v>
                </c:pt>
                <c:pt idx="5939">
                  <c:v>1668.4421</c:v>
                </c:pt>
                <c:pt idx="5940">
                  <c:v>1669.0211999999999</c:v>
                </c:pt>
                <c:pt idx="5941">
                  <c:v>1669.6003000000001</c:v>
                </c:pt>
                <c:pt idx="5942">
                  <c:v>1670.1794</c:v>
                </c:pt>
                <c:pt idx="5943">
                  <c:v>1670.7584999999999</c:v>
                </c:pt>
                <c:pt idx="5944">
                  <c:v>1671.3375000000001</c:v>
                </c:pt>
                <c:pt idx="5945">
                  <c:v>1671.916600000003</c:v>
                </c:pt>
                <c:pt idx="5946">
                  <c:v>1672.4957000000011</c:v>
                </c:pt>
                <c:pt idx="5947">
                  <c:v>1673.0748000000001</c:v>
                </c:pt>
                <c:pt idx="5948">
                  <c:v>1673.6538</c:v>
                </c:pt>
                <c:pt idx="5949">
                  <c:v>1674.2329</c:v>
                </c:pt>
                <c:pt idx="5950">
                  <c:v>1674.8119999999999</c:v>
                </c:pt>
                <c:pt idx="5951">
                  <c:v>1675.3911000000001</c:v>
                </c:pt>
                <c:pt idx="5952">
                  <c:v>1675.9702</c:v>
                </c:pt>
                <c:pt idx="5953">
                  <c:v>1676.5491999999999</c:v>
                </c:pt>
                <c:pt idx="5954">
                  <c:v>1677.1283000000001</c:v>
                </c:pt>
                <c:pt idx="5955">
                  <c:v>1677.7074</c:v>
                </c:pt>
                <c:pt idx="5956">
                  <c:v>1678.2865000000011</c:v>
                </c:pt>
                <c:pt idx="5957">
                  <c:v>1678.8656000000001</c:v>
                </c:pt>
                <c:pt idx="5958">
                  <c:v>1679.4446</c:v>
                </c:pt>
                <c:pt idx="5959">
                  <c:v>1680.0237</c:v>
                </c:pt>
                <c:pt idx="5960">
                  <c:v>1680.6027999999999</c:v>
                </c:pt>
                <c:pt idx="5961">
                  <c:v>1681.1819</c:v>
                </c:pt>
                <c:pt idx="5962">
                  <c:v>1681.761</c:v>
                </c:pt>
                <c:pt idx="5963">
                  <c:v>1682.34</c:v>
                </c:pt>
                <c:pt idx="5964">
                  <c:v>1682.9191000000001</c:v>
                </c:pt>
                <c:pt idx="5965">
                  <c:v>1683.4982</c:v>
                </c:pt>
                <c:pt idx="5966">
                  <c:v>1684.0772999999999</c:v>
                </c:pt>
                <c:pt idx="5967">
                  <c:v>1684.6563000000001</c:v>
                </c:pt>
                <c:pt idx="5968">
                  <c:v>1685.2354</c:v>
                </c:pt>
                <c:pt idx="5969">
                  <c:v>1685.8145</c:v>
                </c:pt>
                <c:pt idx="5970">
                  <c:v>1686.3936000000001</c:v>
                </c:pt>
                <c:pt idx="5971">
                  <c:v>1686.9727</c:v>
                </c:pt>
                <c:pt idx="5972">
                  <c:v>1687.5517</c:v>
                </c:pt>
                <c:pt idx="5973">
                  <c:v>1688.1307999999999</c:v>
                </c:pt>
                <c:pt idx="5974">
                  <c:v>1688.7099000000001</c:v>
                </c:pt>
                <c:pt idx="5975">
                  <c:v>1689.289</c:v>
                </c:pt>
                <c:pt idx="5976">
                  <c:v>1689.8680999999999</c:v>
                </c:pt>
                <c:pt idx="5977">
                  <c:v>1690.4471000000001</c:v>
                </c:pt>
                <c:pt idx="5978">
                  <c:v>1691.0262</c:v>
                </c:pt>
                <c:pt idx="5979">
                  <c:v>1691.6052999999999</c:v>
                </c:pt>
                <c:pt idx="5980">
                  <c:v>1692.1843999999951</c:v>
                </c:pt>
                <c:pt idx="5981">
                  <c:v>1692.7635</c:v>
                </c:pt>
                <c:pt idx="5982">
                  <c:v>1693.3425</c:v>
                </c:pt>
                <c:pt idx="5983">
                  <c:v>1693.9215999999999</c:v>
                </c:pt>
                <c:pt idx="5984">
                  <c:v>1694.5007000000001</c:v>
                </c:pt>
                <c:pt idx="5985">
                  <c:v>1695.0798</c:v>
                </c:pt>
                <c:pt idx="5986">
                  <c:v>1695.6587999999999</c:v>
                </c:pt>
                <c:pt idx="5987">
                  <c:v>1696.2379000000001</c:v>
                </c:pt>
                <c:pt idx="5988">
                  <c:v>1696.817</c:v>
                </c:pt>
                <c:pt idx="5989">
                  <c:v>1697.3960999999999</c:v>
                </c:pt>
                <c:pt idx="5990">
                  <c:v>1697.9752000000001</c:v>
                </c:pt>
                <c:pt idx="5991">
                  <c:v>1698.5542</c:v>
                </c:pt>
                <c:pt idx="5992">
                  <c:v>1699.133299999997</c:v>
                </c:pt>
                <c:pt idx="5993">
                  <c:v>1699.7123999999999</c:v>
                </c:pt>
                <c:pt idx="5994">
                  <c:v>1700.2915</c:v>
                </c:pt>
                <c:pt idx="5995">
                  <c:v>1700.8706</c:v>
                </c:pt>
                <c:pt idx="5996">
                  <c:v>1701.4495999999999</c:v>
                </c:pt>
                <c:pt idx="5997">
                  <c:v>1702.0287000000001</c:v>
                </c:pt>
                <c:pt idx="5998">
                  <c:v>1702.6078</c:v>
                </c:pt>
                <c:pt idx="5999">
                  <c:v>1703.1868999999999</c:v>
                </c:pt>
                <c:pt idx="6000">
                  <c:v>1703.7660000000001</c:v>
                </c:pt>
                <c:pt idx="6001">
                  <c:v>1704.345</c:v>
                </c:pt>
                <c:pt idx="6002">
                  <c:v>1704.9241</c:v>
                </c:pt>
                <c:pt idx="6003">
                  <c:v>1705.5032000000001</c:v>
                </c:pt>
                <c:pt idx="6004">
                  <c:v>1706.0823</c:v>
                </c:pt>
                <c:pt idx="6005">
                  <c:v>1706.6613</c:v>
                </c:pt>
                <c:pt idx="6006">
                  <c:v>1707.2403999999999</c:v>
                </c:pt>
                <c:pt idx="6007">
                  <c:v>1707.8195000000001</c:v>
                </c:pt>
                <c:pt idx="6008">
                  <c:v>1708.3986</c:v>
                </c:pt>
                <c:pt idx="6009">
                  <c:v>1708.9776999999999</c:v>
                </c:pt>
                <c:pt idx="6010">
                  <c:v>1709.5567000000001</c:v>
                </c:pt>
                <c:pt idx="6011">
                  <c:v>1710.1358</c:v>
                </c:pt>
                <c:pt idx="6012">
                  <c:v>1710.7148999999999</c:v>
                </c:pt>
                <c:pt idx="6013">
                  <c:v>1711.2940000000001</c:v>
                </c:pt>
                <c:pt idx="6014">
                  <c:v>1711.8731</c:v>
                </c:pt>
                <c:pt idx="6015">
                  <c:v>1712.4521</c:v>
                </c:pt>
                <c:pt idx="6016">
                  <c:v>1713.0311999999999</c:v>
                </c:pt>
                <c:pt idx="6017">
                  <c:v>1713.6103000000001</c:v>
                </c:pt>
                <c:pt idx="6018">
                  <c:v>1714.1894</c:v>
                </c:pt>
                <c:pt idx="6019">
                  <c:v>1714.7683999999999</c:v>
                </c:pt>
                <c:pt idx="6020">
                  <c:v>1715.3475000000001</c:v>
                </c:pt>
                <c:pt idx="6021">
                  <c:v>1715.9266000000009</c:v>
                </c:pt>
                <c:pt idx="6022">
                  <c:v>1716.5057000000011</c:v>
                </c:pt>
                <c:pt idx="6023">
                  <c:v>1717.0848000000001</c:v>
                </c:pt>
                <c:pt idx="6024">
                  <c:v>1717.6638</c:v>
                </c:pt>
                <c:pt idx="6025">
                  <c:v>1718.2429</c:v>
                </c:pt>
                <c:pt idx="6026">
                  <c:v>1718.8219999999999</c:v>
                </c:pt>
                <c:pt idx="6027">
                  <c:v>1719.4011</c:v>
                </c:pt>
                <c:pt idx="6028">
                  <c:v>1719.9802</c:v>
                </c:pt>
                <c:pt idx="6029">
                  <c:v>1720.5591999999999</c:v>
                </c:pt>
                <c:pt idx="6030">
                  <c:v>1721.1383000000001</c:v>
                </c:pt>
                <c:pt idx="6031">
                  <c:v>1721.7174</c:v>
                </c:pt>
                <c:pt idx="6032">
                  <c:v>1722.2965000000011</c:v>
                </c:pt>
                <c:pt idx="6033">
                  <c:v>1722.8756000000001</c:v>
                </c:pt>
                <c:pt idx="6034">
                  <c:v>1723.4546</c:v>
                </c:pt>
                <c:pt idx="6035">
                  <c:v>1724.0337</c:v>
                </c:pt>
                <c:pt idx="6036">
                  <c:v>1724.6128000000001</c:v>
                </c:pt>
                <c:pt idx="6037">
                  <c:v>1725.1919</c:v>
                </c:pt>
                <c:pt idx="6038">
                  <c:v>1725.7709</c:v>
                </c:pt>
                <c:pt idx="6039">
                  <c:v>1726.35</c:v>
                </c:pt>
                <c:pt idx="6040">
                  <c:v>1726.9291000000001</c:v>
                </c:pt>
                <c:pt idx="6041">
                  <c:v>1727.5082</c:v>
                </c:pt>
                <c:pt idx="6042">
                  <c:v>1728.0872999999999</c:v>
                </c:pt>
                <c:pt idx="6043">
                  <c:v>1728.6663000000001</c:v>
                </c:pt>
                <c:pt idx="6044">
                  <c:v>1729.2454</c:v>
                </c:pt>
                <c:pt idx="6045">
                  <c:v>1729.824499999997</c:v>
                </c:pt>
                <c:pt idx="6046">
                  <c:v>1730.4036000000001</c:v>
                </c:pt>
                <c:pt idx="6047">
                  <c:v>1730.9827</c:v>
                </c:pt>
                <c:pt idx="6048">
                  <c:v>1731.5617</c:v>
                </c:pt>
                <c:pt idx="6049">
                  <c:v>1732.1407999999999</c:v>
                </c:pt>
                <c:pt idx="6050">
                  <c:v>1732.7199000000001</c:v>
                </c:pt>
                <c:pt idx="6051">
                  <c:v>1733.299</c:v>
                </c:pt>
                <c:pt idx="6052">
                  <c:v>1733.8780999999999</c:v>
                </c:pt>
                <c:pt idx="6053">
                  <c:v>1734.4571000000001</c:v>
                </c:pt>
                <c:pt idx="6054">
                  <c:v>1735.0362</c:v>
                </c:pt>
                <c:pt idx="6055">
                  <c:v>1735.6152999999999</c:v>
                </c:pt>
                <c:pt idx="6056">
                  <c:v>1736.1943999999951</c:v>
                </c:pt>
                <c:pt idx="6057">
                  <c:v>1736.7734</c:v>
                </c:pt>
                <c:pt idx="6058">
                  <c:v>1737.3525</c:v>
                </c:pt>
                <c:pt idx="6059">
                  <c:v>1737.9315999999999</c:v>
                </c:pt>
                <c:pt idx="6060">
                  <c:v>1738.5107</c:v>
                </c:pt>
                <c:pt idx="6061">
                  <c:v>1739.0898</c:v>
                </c:pt>
                <c:pt idx="6062">
                  <c:v>1739.6687999999999</c:v>
                </c:pt>
                <c:pt idx="6063">
                  <c:v>1740.2479000000001</c:v>
                </c:pt>
                <c:pt idx="6064">
                  <c:v>1740.827</c:v>
                </c:pt>
                <c:pt idx="6065">
                  <c:v>1741.4061000000011</c:v>
                </c:pt>
                <c:pt idx="6066">
                  <c:v>1741.9852000000001</c:v>
                </c:pt>
                <c:pt idx="6067">
                  <c:v>1742.5642</c:v>
                </c:pt>
                <c:pt idx="6068">
                  <c:v>1743.143299999997</c:v>
                </c:pt>
                <c:pt idx="6069">
                  <c:v>1743.7224000000001</c:v>
                </c:pt>
                <c:pt idx="6070">
                  <c:v>1744.3015</c:v>
                </c:pt>
                <c:pt idx="6071">
                  <c:v>1744.8806</c:v>
                </c:pt>
                <c:pt idx="6072">
                  <c:v>1745.4595999999999</c:v>
                </c:pt>
                <c:pt idx="6073">
                  <c:v>1746.0387000000001</c:v>
                </c:pt>
                <c:pt idx="6074">
                  <c:v>1746.6178</c:v>
                </c:pt>
                <c:pt idx="6075">
                  <c:v>1747.1968999999999</c:v>
                </c:pt>
                <c:pt idx="6076">
                  <c:v>1747.7759000000001</c:v>
                </c:pt>
                <c:pt idx="6077">
                  <c:v>1748.355</c:v>
                </c:pt>
                <c:pt idx="6078">
                  <c:v>1748.9340999999999</c:v>
                </c:pt>
                <c:pt idx="6079">
                  <c:v>1749.5132000000001</c:v>
                </c:pt>
                <c:pt idx="6080">
                  <c:v>1750.0923</c:v>
                </c:pt>
                <c:pt idx="6081">
                  <c:v>1750.671299999997</c:v>
                </c:pt>
                <c:pt idx="6082">
                  <c:v>1751.2503999999999</c:v>
                </c:pt>
                <c:pt idx="6083">
                  <c:v>1751.8295000000001</c:v>
                </c:pt>
                <c:pt idx="6084">
                  <c:v>1752.4086000000009</c:v>
                </c:pt>
                <c:pt idx="6085">
                  <c:v>1752.9876999999999</c:v>
                </c:pt>
                <c:pt idx="6086">
                  <c:v>1753.5667000000001</c:v>
                </c:pt>
                <c:pt idx="6087">
                  <c:v>1754.1458</c:v>
                </c:pt>
                <c:pt idx="6088">
                  <c:v>1754.7248999999999</c:v>
                </c:pt>
                <c:pt idx="6089">
                  <c:v>1755.3040000000001</c:v>
                </c:pt>
                <c:pt idx="6090">
                  <c:v>1755.8831</c:v>
                </c:pt>
                <c:pt idx="6091">
                  <c:v>1756.4621</c:v>
                </c:pt>
                <c:pt idx="6092">
                  <c:v>1757.0411999999999</c:v>
                </c:pt>
                <c:pt idx="6093">
                  <c:v>1757.6203</c:v>
                </c:pt>
                <c:pt idx="6094">
                  <c:v>1758.199399999997</c:v>
                </c:pt>
                <c:pt idx="6095">
                  <c:v>1758.7783999999999</c:v>
                </c:pt>
                <c:pt idx="6096">
                  <c:v>1759.3575000000001</c:v>
                </c:pt>
                <c:pt idx="6097">
                  <c:v>1759.9366000000009</c:v>
                </c:pt>
                <c:pt idx="6098">
                  <c:v>1760.5157000000011</c:v>
                </c:pt>
                <c:pt idx="6099">
                  <c:v>1761.0948000000001</c:v>
                </c:pt>
                <c:pt idx="6100">
                  <c:v>1761.6738</c:v>
                </c:pt>
                <c:pt idx="6101">
                  <c:v>1762.2529</c:v>
                </c:pt>
                <c:pt idx="6102">
                  <c:v>1762.8320000000001</c:v>
                </c:pt>
                <c:pt idx="6103">
                  <c:v>1763.4111</c:v>
                </c:pt>
                <c:pt idx="6104">
                  <c:v>1763.9902</c:v>
                </c:pt>
                <c:pt idx="6105">
                  <c:v>1764.5691999999999</c:v>
                </c:pt>
                <c:pt idx="6106">
                  <c:v>1765.1483000000001</c:v>
                </c:pt>
                <c:pt idx="6107">
                  <c:v>1765.7274</c:v>
                </c:pt>
                <c:pt idx="6108">
                  <c:v>1766.3064999999999</c:v>
                </c:pt>
                <c:pt idx="6109">
                  <c:v>1766.8856000000001</c:v>
                </c:pt>
                <c:pt idx="6110">
                  <c:v>1767.4646</c:v>
                </c:pt>
                <c:pt idx="6111">
                  <c:v>1768.0436999999999</c:v>
                </c:pt>
                <c:pt idx="6112">
                  <c:v>1768.6228000000001</c:v>
                </c:pt>
                <c:pt idx="6113">
                  <c:v>1769.2019</c:v>
                </c:pt>
                <c:pt idx="6114">
                  <c:v>1769.7809</c:v>
                </c:pt>
                <c:pt idx="6115">
                  <c:v>1770.36</c:v>
                </c:pt>
              </c:numCache>
            </c:numRef>
          </c:xVal>
          <c:yVal>
            <c:numRef>
              <c:f>'publiVito FEb 09:Esrf:Dei:[prop_25keV_1_5_5m_175m_0mrad_10mi.xls]prop_25keV_1_5_5m_175m_0mrad_10'!$C$2:$C$6117</c:f>
              <c:numCache>
                <c:formatCode>General</c:formatCode>
                <c:ptCount val="611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1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1.0000001641204419</c:v>
                </c:pt>
                <c:pt idx="556">
                  <c:v>1.000000313320845</c:v>
                </c:pt>
                <c:pt idx="557">
                  <c:v>1.00000046252125</c:v>
                </c:pt>
                <c:pt idx="558">
                  <c:v>1.00000061172165</c:v>
                </c:pt>
                <c:pt idx="559">
                  <c:v>1.0000007460020111</c:v>
                </c:pt>
                <c:pt idx="560">
                  <c:v>1.000000880282373</c:v>
                </c:pt>
                <c:pt idx="561">
                  <c:v>1.000001014562736</c:v>
                </c:pt>
                <c:pt idx="562">
                  <c:v>1.0000011339230579</c:v>
                </c:pt>
                <c:pt idx="563">
                  <c:v>1.0000012383633381</c:v>
                </c:pt>
                <c:pt idx="564">
                  <c:v>1.0000013577236579</c:v>
                </c:pt>
                <c:pt idx="565">
                  <c:v>1.0000014472439021</c:v>
                </c:pt>
                <c:pt idx="566">
                  <c:v>1.000001551684182</c:v>
                </c:pt>
                <c:pt idx="567">
                  <c:v>1.000001641204421</c:v>
                </c:pt>
                <c:pt idx="568">
                  <c:v>1.000001730724666</c:v>
                </c:pt>
                <c:pt idx="569">
                  <c:v>1.000001805324866</c:v>
                </c:pt>
                <c:pt idx="570">
                  <c:v>1.0000018799250681</c:v>
                </c:pt>
                <c:pt idx="571">
                  <c:v>1.0000019545252701</c:v>
                </c:pt>
                <c:pt idx="572">
                  <c:v>1.00000201420543</c:v>
                </c:pt>
                <c:pt idx="573">
                  <c:v>1.0000020738855919</c:v>
                </c:pt>
                <c:pt idx="574">
                  <c:v>1.000002133565757</c:v>
                </c:pt>
                <c:pt idx="575">
                  <c:v>1.0000021783258719</c:v>
                </c:pt>
                <c:pt idx="576">
                  <c:v>1.0000022230859931</c:v>
                </c:pt>
                <c:pt idx="577">
                  <c:v>1.000002267846114</c:v>
                </c:pt>
                <c:pt idx="578">
                  <c:v>1.0000023126062361</c:v>
                </c:pt>
                <c:pt idx="579">
                  <c:v>1.000002357366355</c:v>
                </c:pt>
                <c:pt idx="580">
                  <c:v>1.0000023872064361</c:v>
                </c:pt>
                <c:pt idx="581">
                  <c:v>1.000002417046516</c:v>
                </c:pt>
                <c:pt idx="582">
                  <c:v>1.0000024468866</c:v>
                </c:pt>
                <c:pt idx="583">
                  <c:v>1.00000247672668</c:v>
                </c:pt>
                <c:pt idx="584">
                  <c:v>1.0000025065667639</c:v>
                </c:pt>
                <c:pt idx="585">
                  <c:v>1.0000025364068439</c:v>
                </c:pt>
                <c:pt idx="586">
                  <c:v>1.000002551326882</c:v>
                </c:pt>
                <c:pt idx="587">
                  <c:v>1.0000025811669619</c:v>
                </c:pt>
                <c:pt idx="588">
                  <c:v>1.0000026110070399</c:v>
                </c:pt>
                <c:pt idx="589">
                  <c:v>1.000002640847119</c:v>
                </c:pt>
                <c:pt idx="590">
                  <c:v>1.000002655767158</c:v>
                </c:pt>
                <c:pt idx="591">
                  <c:v>1.0000026856072399</c:v>
                </c:pt>
                <c:pt idx="592">
                  <c:v>1.000002715447321</c:v>
                </c:pt>
                <c:pt idx="593">
                  <c:v>1.000002745287401</c:v>
                </c:pt>
                <c:pt idx="594">
                  <c:v>1.000002790047521</c:v>
                </c:pt>
                <c:pt idx="595">
                  <c:v>1.0000028198876021</c:v>
                </c:pt>
                <c:pt idx="596">
                  <c:v>1.0000028646477299</c:v>
                </c:pt>
                <c:pt idx="597">
                  <c:v>1.0000028944878041</c:v>
                </c:pt>
                <c:pt idx="598">
                  <c:v>1.0000029392479259</c:v>
                </c:pt>
                <c:pt idx="599">
                  <c:v>1.0000029989280861</c:v>
                </c:pt>
                <c:pt idx="600">
                  <c:v>1.0000030436882059</c:v>
                </c:pt>
                <c:pt idx="601">
                  <c:v>1.0000031033683661</c:v>
                </c:pt>
                <c:pt idx="602">
                  <c:v>1.00000316304853</c:v>
                </c:pt>
                <c:pt idx="603">
                  <c:v>1.000003237648728</c:v>
                </c:pt>
                <c:pt idx="604">
                  <c:v>1.000003297328885</c:v>
                </c:pt>
                <c:pt idx="605">
                  <c:v>1.0000033719290899</c:v>
                </c:pt>
                <c:pt idx="606">
                  <c:v>1.0000034614493321</c:v>
                </c:pt>
                <c:pt idx="607">
                  <c:v>1.0000035509695731</c:v>
                </c:pt>
                <c:pt idx="608">
                  <c:v>1.000003640489814</c:v>
                </c:pt>
                <c:pt idx="609">
                  <c:v>1.000003730010055</c:v>
                </c:pt>
                <c:pt idx="610">
                  <c:v>1.0000038344503379</c:v>
                </c:pt>
                <c:pt idx="611">
                  <c:v>1.0000039388906199</c:v>
                </c:pt>
                <c:pt idx="612">
                  <c:v>1.000004058250938</c:v>
                </c:pt>
                <c:pt idx="613">
                  <c:v>1.000004177611262</c:v>
                </c:pt>
                <c:pt idx="614">
                  <c:v>1.0000042969715841</c:v>
                </c:pt>
                <c:pt idx="615">
                  <c:v>1.000004431251946</c:v>
                </c:pt>
                <c:pt idx="616">
                  <c:v>1.000004565532308</c:v>
                </c:pt>
                <c:pt idx="617">
                  <c:v>1.00000471473271</c:v>
                </c:pt>
                <c:pt idx="618">
                  <c:v>1.000004849013072</c:v>
                </c:pt>
                <c:pt idx="619">
                  <c:v>1.0000050131335161</c:v>
                </c:pt>
                <c:pt idx="620">
                  <c:v>1.0000051623339179</c:v>
                </c:pt>
                <c:pt idx="621">
                  <c:v>1.00000532645436</c:v>
                </c:pt>
                <c:pt idx="622">
                  <c:v>1.0000054905748019</c:v>
                </c:pt>
                <c:pt idx="623">
                  <c:v>1.0000056696152839</c:v>
                </c:pt>
                <c:pt idx="624">
                  <c:v>1.0000058486557679</c:v>
                </c:pt>
                <c:pt idx="625">
                  <c:v>1.0000060276962499</c:v>
                </c:pt>
                <c:pt idx="626">
                  <c:v>1.0000062067367319</c:v>
                </c:pt>
                <c:pt idx="627">
                  <c:v>1.0000064006972551</c:v>
                </c:pt>
                <c:pt idx="628">
                  <c:v>1.0000065946577781</c:v>
                </c:pt>
                <c:pt idx="629">
                  <c:v>1.0000067886183011</c:v>
                </c:pt>
                <c:pt idx="630">
                  <c:v>1.000006982578824</c:v>
                </c:pt>
                <c:pt idx="631">
                  <c:v>1.0000071765393479</c:v>
                </c:pt>
                <c:pt idx="632">
                  <c:v>1.0000073854199101</c:v>
                </c:pt>
                <c:pt idx="633">
                  <c:v>1.0000075943004729</c:v>
                </c:pt>
                <c:pt idx="634">
                  <c:v>1.00000780318104</c:v>
                </c:pt>
                <c:pt idx="635">
                  <c:v>1.0000079971415601</c:v>
                </c:pt>
                <c:pt idx="636">
                  <c:v>1.000008206022122</c:v>
                </c:pt>
                <c:pt idx="637">
                  <c:v>1.000008429822731</c:v>
                </c:pt>
                <c:pt idx="638">
                  <c:v>1.000008638703288</c:v>
                </c:pt>
                <c:pt idx="639">
                  <c:v>1.000008847583852</c:v>
                </c:pt>
                <c:pt idx="640">
                  <c:v>1.0000090564644131</c:v>
                </c:pt>
                <c:pt idx="641">
                  <c:v>1.000009265344975</c:v>
                </c:pt>
                <c:pt idx="642">
                  <c:v>1.0000094742255421</c:v>
                </c:pt>
                <c:pt idx="643">
                  <c:v>1.0000096831061041</c:v>
                </c:pt>
                <c:pt idx="644">
                  <c:v>1.000009877066627</c:v>
                </c:pt>
                <c:pt idx="645">
                  <c:v>1.0000100859471901</c:v>
                </c:pt>
                <c:pt idx="646">
                  <c:v>1.0000102948277541</c:v>
                </c:pt>
                <c:pt idx="647">
                  <c:v>1.0000104887882759</c:v>
                </c:pt>
                <c:pt idx="648">
                  <c:v>1.0000106827488</c:v>
                </c:pt>
                <c:pt idx="649">
                  <c:v>1.0000108767093221</c:v>
                </c:pt>
                <c:pt idx="650">
                  <c:v>1.0000110706698451</c:v>
                </c:pt>
                <c:pt idx="651">
                  <c:v>1.000011249710328</c:v>
                </c:pt>
                <c:pt idx="652">
                  <c:v>1.0000114287508139</c:v>
                </c:pt>
                <c:pt idx="653">
                  <c:v>1.0000116077912931</c:v>
                </c:pt>
                <c:pt idx="654">
                  <c:v>1.000011786831777</c:v>
                </c:pt>
                <c:pt idx="655">
                  <c:v>1.0000119509522181</c:v>
                </c:pt>
                <c:pt idx="656">
                  <c:v>1.00001211507266</c:v>
                </c:pt>
                <c:pt idx="657">
                  <c:v>1.0000122791931041</c:v>
                </c:pt>
                <c:pt idx="658">
                  <c:v>1.0000124283935119</c:v>
                </c:pt>
                <c:pt idx="659">
                  <c:v>1.0000125775939099</c:v>
                </c:pt>
                <c:pt idx="660">
                  <c:v>1.0000127118742701</c:v>
                </c:pt>
                <c:pt idx="661">
                  <c:v>1.0000128610746719</c:v>
                </c:pt>
                <c:pt idx="662">
                  <c:v>1.0000129953550341</c:v>
                </c:pt>
                <c:pt idx="663">
                  <c:v>1.0000131147153559</c:v>
                </c:pt>
                <c:pt idx="664">
                  <c:v>1.0000132340756771</c:v>
                </c:pt>
                <c:pt idx="665">
                  <c:v>1.000013353435999</c:v>
                </c:pt>
                <c:pt idx="666">
                  <c:v>1.00001345787628</c:v>
                </c:pt>
                <c:pt idx="667">
                  <c:v>1.000013562316566</c:v>
                </c:pt>
                <c:pt idx="668">
                  <c:v>1.000013666756846</c:v>
                </c:pt>
                <c:pt idx="669">
                  <c:v>1.000013756277085</c:v>
                </c:pt>
                <c:pt idx="670">
                  <c:v>1.000013845797326</c:v>
                </c:pt>
                <c:pt idx="671">
                  <c:v>1.0000139353175681</c:v>
                </c:pt>
                <c:pt idx="672">
                  <c:v>1.0000140099177699</c:v>
                </c:pt>
                <c:pt idx="673">
                  <c:v>1.0000140845179699</c:v>
                </c:pt>
                <c:pt idx="674">
                  <c:v>1.0000141441981321</c:v>
                </c:pt>
                <c:pt idx="675">
                  <c:v>1.0000142187983321</c:v>
                </c:pt>
                <c:pt idx="676">
                  <c:v>1.000014278478492</c:v>
                </c:pt>
                <c:pt idx="677">
                  <c:v>1.0000143232386141</c:v>
                </c:pt>
                <c:pt idx="678">
                  <c:v>1.000014382918774</c:v>
                </c:pt>
                <c:pt idx="679">
                  <c:v>1.0000144276788949</c:v>
                </c:pt>
                <c:pt idx="680">
                  <c:v>1.000014472439015</c:v>
                </c:pt>
                <c:pt idx="681">
                  <c:v>1.0000145022790961</c:v>
                </c:pt>
                <c:pt idx="682">
                  <c:v>1.000014547039217</c:v>
                </c:pt>
                <c:pt idx="683">
                  <c:v>1.0000145768792981</c:v>
                </c:pt>
                <c:pt idx="684">
                  <c:v>1.000014606719376</c:v>
                </c:pt>
                <c:pt idx="685">
                  <c:v>1.000014636559458</c:v>
                </c:pt>
                <c:pt idx="686">
                  <c:v>1.000014666399538</c:v>
                </c:pt>
                <c:pt idx="687">
                  <c:v>1.000014696239615</c:v>
                </c:pt>
                <c:pt idx="688">
                  <c:v>1.000014726079699</c:v>
                </c:pt>
                <c:pt idx="689">
                  <c:v>1.0000147559197801</c:v>
                </c:pt>
                <c:pt idx="690">
                  <c:v>1.0000147708398199</c:v>
                </c:pt>
                <c:pt idx="691">
                  <c:v>1.0000148006798999</c:v>
                </c:pt>
                <c:pt idx="692">
                  <c:v>1.000014830519981</c:v>
                </c:pt>
                <c:pt idx="693">
                  <c:v>1.0000148454400211</c:v>
                </c:pt>
                <c:pt idx="694">
                  <c:v>1.000014875280101</c:v>
                </c:pt>
                <c:pt idx="695">
                  <c:v>1.0000149051201821</c:v>
                </c:pt>
                <c:pt idx="696">
                  <c:v>1.0000149349602661</c:v>
                </c:pt>
                <c:pt idx="697">
                  <c:v>1.000014964800348</c:v>
                </c:pt>
                <c:pt idx="698">
                  <c:v>1.0000149946404231</c:v>
                </c:pt>
                <c:pt idx="699">
                  <c:v>1.0000150244805099</c:v>
                </c:pt>
                <c:pt idx="700">
                  <c:v>1.000015069240628</c:v>
                </c:pt>
                <c:pt idx="701">
                  <c:v>1.00001511400075</c:v>
                </c:pt>
                <c:pt idx="702">
                  <c:v>1.0000151587608661</c:v>
                </c:pt>
                <c:pt idx="703">
                  <c:v>1.0000152035209859</c:v>
                </c:pt>
                <c:pt idx="704">
                  <c:v>1.0000152482811071</c:v>
                </c:pt>
                <c:pt idx="705">
                  <c:v>1.0000153079612679</c:v>
                </c:pt>
                <c:pt idx="706">
                  <c:v>1.0000153676414301</c:v>
                </c:pt>
                <c:pt idx="707">
                  <c:v>1.000015427321594</c:v>
                </c:pt>
                <c:pt idx="708">
                  <c:v>1.0000155019217969</c:v>
                </c:pt>
                <c:pt idx="709">
                  <c:v>1.0000155616019579</c:v>
                </c:pt>
                <c:pt idx="710">
                  <c:v>1.000015651122192</c:v>
                </c:pt>
                <c:pt idx="711">
                  <c:v>1.0000157257223941</c:v>
                </c:pt>
                <c:pt idx="712">
                  <c:v>1.0000158152426351</c:v>
                </c:pt>
                <c:pt idx="713">
                  <c:v>1.000015904762882</c:v>
                </c:pt>
                <c:pt idx="714">
                  <c:v>1.000015994283121</c:v>
                </c:pt>
                <c:pt idx="715">
                  <c:v>1.0000160987233999</c:v>
                </c:pt>
                <c:pt idx="716">
                  <c:v>1.000016203163681</c:v>
                </c:pt>
                <c:pt idx="717">
                  <c:v>1.0000163225240031</c:v>
                </c:pt>
                <c:pt idx="718">
                  <c:v>1.0000164418843249</c:v>
                </c:pt>
                <c:pt idx="719">
                  <c:v>1.0000165612446481</c:v>
                </c:pt>
                <c:pt idx="720">
                  <c:v>1.000016695525008</c:v>
                </c:pt>
                <c:pt idx="721">
                  <c:v>1.000016829805374</c:v>
                </c:pt>
                <c:pt idx="722">
                  <c:v>1.0000169640857379</c:v>
                </c:pt>
                <c:pt idx="723">
                  <c:v>1.0000170983660941</c:v>
                </c:pt>
                <c:pt idx="724">
                  <c:v>1.000017247566497</c:v>
                </c:pt>
                <c:pt idx="725">
                  <c:v>1.0000173967669019</c:v>
                </c:pt>
                <c:pt idx="726">
                  <c:v>1.0000175608873469</c:v>
                </c:pt>
                <c:pt idx="727">
                  <c:v>1.000017725007788</c:v>
                </c:pt>
                <c:pt idx="728">
                  <c:v>1.0000178891282321</c:v>
                </c:pt>
                <c:pt idx="729">
                  <c:v>1.00001805324867</c:v>
                </c:pt>
                <c:pt idx="730">
                  <c:v>1.00001823228915</c:v>
                </c:pt>
                <c:pt idx="731">
                  <c:v>1.0000183964095939</c:v>
                </c:pt>
                <c:pt idx="732">
                  <c:v>1.0000185754500781</c:v>
                </c:pt>
                <c:pt idx="733">
                  <c:v>1.0000187544905601</c:v>
                </c:pt>
                <c:pt idx="734">
                  <c:v>1.000018948451086</c:v>
                </c:pt>
                <c:pt idx="735">
                  <c:v>1.000019127491568</c:v>
                </c:pt>
                <c:pt idx="736">
                  <c:v>1.0000193214520881</c:v>
                </c:pt>
                <c:pt idx="737">
                  <c:v>1.0000195154126099</c:v>
                </c:pt>
                <c:pt idx="738">
                  <c:v>1.0000197093731329</c:v>
                </c:pt>
                <c:pt idx="739">
                  <c:v>1.0000199033336561</c:v>
                </c:pt>
                <c:pt idx="740">
                  <c:v>1.0000200972941731</c:v>
                </c:pt>
                <c:pt idx="741">
                  <c:v>1.000020291254702</c:v>
                </c:pt>
                <c:pt idx="742">
                  <c:v>1.000020485215225</c:v>
                </c:pt>
                <c:pt idx="743">
                  <c:v>1.000020679175748</c:v>
                </c:pt>
                <c:pt idx="744">
                  <c:v>1.0000208731362721</c:v>
                </c:pt>
                <c:pt idx="745">
                  <c:v>1.0000210670967939</c:v>
                </c:pt>
                <c:pt idx="746">
                  <c:v>1.000021261057316</c:v>
                </c:pt>
                <c:pt idx="747">
                  <c:v>1.000021455017835</c:v>
                </c:pt>
                <c:pt idx="748">
                  <c:v>1.0000216340583219</c:v>
                </c:pt>
                <c:pt idx="749">
                  <c:v>1.0000218280188451</c:v>
                </c:pt>
                <c:pt idx="750">
                  <c:v>1.000022007059328</c:v>
                </c:pt>
                <c:pt idx="751">
                  <c:v>1.000022201019851</c:v>
                </c:pt>
                <c:pt idx="752">
                  <c:v>1.0000223800603321</c:v>
                </c:pt>
                <c:pt idx="753">
                  <c:v>1.0000225591008161</c:v>
                </c:pt>
                <c:pt idx="754">
                  <c:v>1.000022723221262</c:v>
                </c:pt>
                <c:pt idx="755">
                  <c:v>1.000022902261744</c:v>
                </c:pt>
                <c:pt idx="756">
                  <c:v>1.000023066382183</c:v>
                </c:pt>
                <c:pt idx="757">
                  <c:v>1.000023230502626</c:v>
                </c:pt>
                <c:pt idx="758">
                  <c:v>1.0000233946230681</c:v>
                </c:pt>
                <c:pt idx="759">
                  <c:v>1.0000235438234699</c:v>
                </c:pt>
                <c:pt idx="760">
                  <c:v>1.0000236930238711</c:v>
                </c:pt>
                <c:pt idx="761">
                  <c:v>1.000023842224274</c:v>
                </c:pt>
                <c:pt idx="762">
                  <c:v>1.000023976504637</c:v>
                </c:pt>
                <c:pt idx="763">
                  <c:v>1.00002412570504</c:v>
                </c:pt>
                <c:pt idx="764">
                  <c:v>1.0000242450653549</c:v>
                </c:pt>
                <c:pt idx="765">
                  <c:v>1.0000243793457231</c:v>
                </c:pt>
                <c:pt idx="766">
                  <c:v>1.000024498706044</c:v>
                </c:pt>
                <c:pt idx="767">
                  <c:v>1.000024618066363</c:v>
                </c:pt>
                <c:pt idx="768">
                  <c:v>1.0000247225066481</c:v>
                </c:pt>
                <c:pt idx="769">
                  <c:v>1.0000248269469301</c:v>
                </c:pt>
                <c:pt idx="770">
                  <c:v>1.000024931387212</c:v>
                </c:pt>
                <c:pt idx="771">
                  <c:v>1.000025035827492</c:v>
                </c:pt>
                <c:pt idx="772">
                  <c:v>1.0000251253477339</c:v>
                </c:pt>
                <c:pt idx="773">
                  <c:v>1.000025199947935</c:v>
                </c:pt>
                <c:pt idx="774">
                  <c:v>1.000025289468176</c:v>
                </c:pt>
                <c:pt idx="775">
                  <c:v>1.0000253640683781</c:v>
                </c:pt>
                <c:pt idx="776">
                  <c:v>1.0000254386685801</c:v>
                </c:pt>
                <c:pt idx="777">
                  <c:v>1.00002549834874</c:v>
                </c:pt>
                <c:pt idx="778">
                  <c:v>1.0000255580288999</c:v>
                </c:pt>
                <c:pt idx="779">
                  <c:v>1.000025617709055</c:v>
                </c:pt>
                <c:pt idx="780">
                  <c:v>1.000025677389222</c:v>
                </c:pt>
                <c:pt idx="781">
                  <c:v>1.000025722149342</c:v>
                </c:pt>
                <c:pt idx="782">
                  <c:v>1.000025766909463</c:v>
                </c:pt>
                <c:pt idx="783">
                  <c:v>1.0000258116695839</c:v>
                </c:pt>
                <c:pt idx="784">
                  <c:v>1.0000258564297051</c:v>
                </c:pt>
                <c:pt idx="785">
                  <c:v>1.000025901189826</c:v>
                </c:pt>
                <c:pt idx="786">
                  <c:v>1.000025931029906</c:v>
                </c:pt>
                <c:pt idx="787">
                  <c:v>1.000025960869986</c:v>
                </c:pt>
                <c:pt idx="788">
                  <c:v>1.000025990710067</c:v>
                </c:pt>
                <c:pt idx="789">
                  <c:v>1.000026020550147</c:v>
                </c:pt>
                <c:pt idx="790">
                  <c:v>1.0000260503902281</c:v>
                </c:pt>
                <c:pt idx="791">
                  <c:v>1.000026080230308</c:v>
                </c:pt>
                <c:pt idx="792">
                  <c:v>1.000026095150345</c:v>
                </c:pt>
                <c:pt idx="793">
                  <c:v>1.0000261249904301</c:v>
                </c:pt>
                <c:pt idx="794">
                  <c:v>1.0000261548305101</c:v>
                </c:pt>
                <c:pt idx="795">
                  <c:v>1.0000261697505499</c:v>
                </c:pt>
                <c:pt idx="796">
                  <c:v>1.0000261995906301</c:v>
                </c:pt>
                <c:pt idx="797">
                  <c:v>1.00002621451067</c:v>
                </c:pt>
                <c:pt idx="798">
                  <c:v>1.000026244350751</c:v>
                </c:pt>
                <c:pt idx="799">
                  <c:v>1.000026274190831</c:v>
                </c:pt>
                <c:pt idx="800">
                  <c:v>1.000026304030911</c:v>
                </c:pt>
                <c:pt idx="801">
                  <c:v>1.000026333870992</c:v>
                </c:pt>
                <c:pt idx="802">
                  <c:v>1.000026363711072</c:v>
                </c:pt>
                <c:pt idx="803">
                  <c:v>1.0000263935511511</c:v>
                </c:pt>
                <c:pt idx="804">
                  <c:v>1.0000264383112729</c:v>
                </c:pt>
                <c:pt idx="805">
                  <c:v>1.000026468151354</c:v>
                </c:pt>
                <c:pt idx="806">
                  <c:v>1.000026512911474</c:v>
                </c:pt>
                <c:pt idx="807">
                  <c:v>1.000026557671595</c:v>
                </c:pt>
                <c:pt idx="808">
                  <c:v>1.000026617351756</c:v>
                </c:pt>
                <c:pt idx="809">
                  <c:v>1.000026662111877</c:v>
                </c:pt>
                <c:pt idx="810">
                  <c:v>1.000026721792038</c:v>
                </c:pt>
                <c:pt idx="811">
                  <c:v>1.000026781472195</c:v>
                </c:pt>
                <c:pt idx="812">
                  <c:v>1.000026841152359</c:v>
                </c:pt>
                <c:pt idx="813">
                  <c:v>1.000026915752561</c:v>
                </c:pt>
                <c:pt idx="814">
                  <c:v>1.0000269903527621</c:v>
                </c:pt>
                <c:pt idx="815">
                  <c:v>1.0000270649529639</c:v>
                </c:pt>
                <c:pt idx="816">
                  <c:v>1.000027154473208</c:v>
                </c:pt>
                <c:pt idx="817">
                  <c:v>1.0000272290734049</c:v>
                </c:pt>
                <c:pt idx="818">
                  <c:v>1.0000273335136869</c:v>
                </c:pt>
                <c:pt idx="819">
                  <c:v>1.0000274230339281</c:v>
                </c:pt>
                <c:pt idx="820">
                  <c:v>1.0000275274742101</c:v>
                </c:pt>
                <c:pt idx="821">
                  <c:v>1.000027631914491</c:v>
                </c:pt>
                <c:pt idx="822">
                  <c:v>1.000027736354774</c:v>
                </c:pt>
                <c:pt idx="823">
                  <c:v>1.000027855715095</c:v>
                </c:pt>
                <c:pt idx="824">
                  <c:v>1.000027975075416</c:v>
                </c:pt>
                <c:pt idx="825">
                  <c:v>1.0000281093557779</c:v>
                </c:pt>
                <c:pt idx="826">
                  <c:v>1.0000282287161</c:v>
                </c:pt>
                <c:pt idx="827">
                  <c:v>1.0000283629964619</c:v>
                </c:pt>
                <c:pt idx="828">
                  <c:v>1.000028512196864</c:v>
                </c:pt>
                <c:pt idx="829">
                  <c:v>1.0000286464772259</c:v>
                </c:pt>
                <c:pt idx="830">
                  <c:v>1.000028795677625</c:v>
                </c:pt>
                <c:pt idx="831">
                  <c:v>1.000028944878034</c:v>
                </c:pt>
                <c:pt idx="832">
                  <c:v>1.000029094078432</c:v>
                </c:pt>
                <c:pt idx="833">
                  <c:v>1.000029258198871</c:v>
                </c:pt>
                <c:pt idx="834">
                  <c:v>1.000029422319318</c:v>
                </c:pt>
                <c:pt idx="835">
                  <c:v>1.0000295864397599</c:v>
                </c:pt>
                <c:pt idx="836">
                  <c:v>1.000029750560202</c:v>
                </c:pt>
                <c:pt idx="837">
                  <c:v>1.0000299146806451</c:v>
                </c:pt>
                <c:pt idx="838">
                  <c:v>1.0000300937211279</c:v>
                </c:pt>
                <c:pt idx="839">
                  <c:v>1.000030272761611</c:v>
                </c:pt>
                <c:pt idx="840">
                  <c:v>1.0000304368820541</c:v>
                </c:pt>
                <c:pt idx="841">
                  <c:v>1.0000306159225361</c:v>
                </c:pt>
                <c:pt idx="842">
                  <c:v>1.0000307949630181</c:v>
                </c:pt>
                <c:pt idx="843">
                  <c:v>1.000030974003506</c:v>
                </c:pt>
                <c:pt idx="844">
                  <c:v>1.0000311679640239</c:v>
                </c:pt>
                <c:pt idx="845">
                  <c:v>1.000031347004503</c:v>
                </c:pt>
                <c:pt idx="846">
                  <c:v>1.0000315260449899</c:v>
                </c:pt>
                <c:pt idx="847">
                  <c:v>1.000031705085469</c:v>
                </c:pt>
                <c:pt idx="848">
                  <c:v>1.000031884125955</c:v>
                </c:pt>
                <c:pt idx="849">
                  <c:v>1.0000320631664379</c:v>
                </c:pt>
                <c:pt idx="850">
                  <c:v>1.0000322422069201</c:v>
                </c:pt>
                <c:pt idx="851">
                  <c:v>1.0000324212474041</c:v>
                </c:pt>
                <c:pt idx="852">
                  <c:v>1.000032600287885</c:v>
                </c:pt>
                <c:pt idx="853">
                  <c:v>1.0000327793283681</c:v>
                </c:pt>
                <c:pt idx="854">
                  <c:v>1.000032943448814</c:v>
                </c:pt>
                <c:pt idx="855">
                  <c:v>1.0000331224892931</c:v>
                </c:pt>
                <c:pt idx="856">
                  <c:v>1.000033286609735</c:v>
                </c:pt>
                <c:pt idx="857">
                  <c:v>1.000033450730178</c:v>
                </c:pt>
                <c:pt idx="858">
                  <c:v>1.0000336148506199</c:v>
                </c:pt>
                <c:pt idx="859">
                  <c:v>1.000033764051026</c:v>
                </c:pt>
                <c:pt idx="860">
                  <c:v>1.0000339281714661</c:v>
                </c:pt>
                <c:pt idx="861">
                  <c:v>1.000034077371867</c:v>
                </c:pt>
                <c:pt idx="862">
                  <c:v>1.0000342265722699</c:v>
                </c:pt>
                <c:pt idx="863">
                  <c:v>1.000034360852631</c:v>
                </c:pt>
                <c:pt idx="864">
                  <c:v>1.000034510053033</c:v>
                </c:pt>
                <c:pt idx="865">
                  <c:v>1.0000346443333961</c:v>
                </c:pt>
                <c:pt idx="866">
                  <c:v>1.0000347636937179</c:v>
                </c:pt>
                <c:pt idx="867">
                  <c:v>1.000034897974073</c:v>
                </c:pt>
                <c:pt idx="868">
                  <c:v>1.000035017334397</c:v>
                </c:pt>
                <c:pt idx="869">
                  <c:v>1.000035136694726</c:v>
                </c:pt>
                <c:pt idx="870">
                  <c:v>1.000035241135004</c:v>
                </c:pt>
                <c:pt idx="871">
                  <c:v>1.000035360495326</c:v>
                </c:pt>
                <c:pt idx="872">
                  <c:v>1.0000354500155679</c:v>
                </c:pt>
                <c:pt idx="873">
                  <c:v>1.0000355544558499</c:v>
                </c:pt>
                <c:pt idx="874">
                  <c:v>1.00003564397609</c:v>
                </c:pt>
                <c:pt idx="875">
                  <c:v>1.0000357334963319</c:v>
                </c:pt>
                <c:pt idx="876">
                  <c:v>1.000035823016576</c:v>
                </c:pt>
                <c:pt idx="877">
                  <c:v>1.000035897616774</c:v>
                </c:pt>
                <c:pt idx="878">
                  <c:v>1.000035972216976</c:v>
                </c:pt>
                <c:pt idx="879">
                  <c:v>1.0000360468171761</c:v>
                </c:pt>
                <c:pt idx="880">
                  <c:v>1.0000361064973371</c:v>
                </c:pt>
                <c:pt idx="881">
                  <c:v>1.0000361661774979</c:v>
                </c:pt>
                <c:pt idx="882">
                  <c:v>1.0000362258576581</c:v>
                </c:pt>
                <c:pt idx="883">
                  <c:v>1.00003628553782</c:v>
                </c:pt>
                <c:pt idx="884">
                  <c:v>1.00003633029794</c:v>
                </c:pt>
                <c:pt idx="885">
                  <c:v>1.000036375058061</c:v>
                </c:pt>
                <c:pt idx="886">
                  <c:v>1.0000364198181819</c:v>
                </c:pt>
                <c:pt idx="887">
                  <c:v>1.000036464578306</c:v>
                </c:pt>
                <c:pt idx="888">
                  <c:v>1.0000365093384229</c:v>
                </c:pt>
                <c:pt idx="889">
                  <c:v>1.000036539178508</c:v>
                </c:pt>
                <c:pt idx="890">
                  <c:v>1.000036569018588</c:v>
                </c:pt>
                <c:pt idx="891">
                  <c:v>1.000036598858665</c:v>
                </c:pt>
                <c:pt idx="892">
                  <c:v>1.0000366286987461</c:v>
                </c:pt>
                <c:pt idx="893">
                  <c:v>1.0000366585388261</c:v>
                </c:pt>
                <c:pt idx="894">
                  <c:v>1.000036688378906</c:v>
                </c:pt>
                <c:pt idx="895">
                  <c:v>1.0000367032989459</c:v>
                </c:pt>
                <c:pt idx="896">
                  <c:v>1.000036733139027</c:v>
                </c:pt>
                <c:pt idx="897">
                  <c:v>1.0000367480590651</c:v>
                </c:pt>
                <c:pt idx="898">
                  <c:v>1.000036777899143</c:v>
                </c:pt>
                <c:pt idx="899">
                  <c:v>1.0000368077392281</c:v>
                </c:pt>
                <c:pt idx="900">
                  <c:v>1.000036822659268</c:v>
                </c:pt>
                <c:pt idx="901">
                  <c:v>1.000036852499345</c:v>
                </c:pt>
                <c:pt idx="902">
                  <c:v>1.000036867419388</c:v>
                </c:pt>
                <c:pt idx="903">
                  <c:v>1.0000368972594631</c:v>
                </c:pt>
                <c:pt idx="904">
                  <c:v>1.0000369270995499</c:v>
                </c:pt>
                <c:pt idx="905">
                  <c:v>1.0000369569396299</c:v>
                </c:pt>
                <c:pt idx="906">
                  <c:v>1.0000369867797121</c:v>
                </c:pt>
                <c:pt idx="907">
                  <c:v>1.0000370166197921</c:v>
                </c:pt>
                <c:pt idx="908">
                  <c:v>1.0000370613799121</c:v>
                </c:pt>
                <c:pt idx="909">
                  <c:v>1.0000370912199921</c:v>
                </c:pt>
                <c:pt idx="910">
                  <c:v>1.0000371359801139</c:v>
                </c:pt>
                <c:pt idx="911">
                  <c:v>1.000037180740236</c:v>
                </c:pt>
                <c:pt idx="912">
                  <c:v>1.000037225500354</c:v>
                </c:pt>
                <c:pt idx="913">
                  <c:v>1.000037285180515</c:v>
                </c:pt>
                <c:pt idx="914">
                  <c:v>1.00003732994064</c:v>
                </c:pt>
                <c:pt idx="915">
                  <c:v>1.0000373896207959</c:v>
                </c:pt>
                <c:pt idx="916">
                  <c:v>1.0000374493009581</c:v>
                </c:pt>
                <c:pt idx="917">
                  <c:v>1.000037523901165</c:v>
                </c:pt>
                <c:pt idx="918">
                  <c:v>1.000037583581324</c:v>
                </c:pt>
                <c:pt idx="919">
                  <c:v>1.00003765818152</c:v>
                </c:pt>
                <c:pt idx="920">
                  <c:v>1.0000377477017619</c:v>
                </c:pt>
                <c:pt idx="921">
                  <c:v>1.0000378223019639</c:v>
                </c:pt>
                <c:pt idx="922">
                  <c:v>1.000037911822208</c:v>
                </c:pt>
                <c:pt idx="923">
                  <c:v>1.000038001342445</c:v>
                </c:pt>
                <c:pt idx="924">
                  <c:v>1.0000381057827279</c:v>
                </c:pt>
                <c:pt idx="925">
                  <c:v>1.000038210223009</c:v>
                </c:pt>
                <c:pt idx="926">
                  <c:v>1.0000383146632901</c:v>
                </c:pt>
                <c:pt idx="927">
                  <c:v>1.0000384191035721</c:v>
                </c:pt>
                <c:pt idx="928">
                  <c:v>1.0000385384638939</c:v>
                </c:pt>
                <c:pt idx="929">
                  <c:v>1.000038657824214</c:v>
                </c:pt>
                <c:pt idx="930">
                  <c:v>1.000038777184536</c:v>
                </c:pt>
                <c:pt idx="931">
                  <c:v>1.0000388965448599</c:v>
                </c:pt>
                <c:pt idx="932">
                  <c:v>1.0000390308252221</c:v>
                </c:pt>
                <c:pt idx="933">
                  <c:v>1.0000391651055831</c:v>
                </c:pt>
                <c:pt idx="934">
                  <c:v>1.000039299385941</c:v>
                </c:pt>
                <c:pt idx="935">
                  <c:v>1.0000394485863471</c:v>
                </c:pt>
                <c:pt idx="936">
                  <c:v>1.00003959778675</c:v>
                </c:pt>
                <c:pt idx="937">
                  <c:v>1.00003974698715</c:v>
                </c:pt>
                <c:pt idx="938">
                  <c:v>1.0000398961875541</c:v>
                </c:pt>
                <c:pt idx="939">
                  <c:v>1.0000400453879561</c:v>
                </c:pt>
                <c:pt idx="940">
                  <c:v>1.000040209508398</c:v>
                </c:pt>
                <c:pt idx="941">
                  <c:v>1.0000403587088009</c:v>
                </c:pt>
                <c:pt idx="942">
                  <c:v>1.000040522829245</c:v>
                </c:pt>
                <c:pt idx="943">
                  <c:v>1.0000406869496861</c:v>
                </c:pt>
                <c:pt idx="944">
                  <c:v>1.000040851070128</c:v>
                </c:pt>
                <c:pt idx="945">
                  <c:v>1.0000410151905701</c:v>
                </c:pt>
                <c:pt idx="946">
                  <c:v>1.000041179311016</c:v>
                </c:pt>
                <c:pt idx="947">
                  <c:v>1.000041358351494</c:v>
                </c:pt>
                <c:pt idx="948">
                  <c:v>1.0000415224719379</c:v>
                </c:pt>
                <c:pt idx="949">
                  <c:v>1.00004168659238</c:v>
                </c:pt>
                <c:pt idx="950">
                  <c:v>1.0000418656328629</c:v>
                </c:pt>
                <c:pt idx="951">
                  <c:v>1.0000420297533119</c:v>
                </c:pt>
                <c:pt idx="952">
                  <c:v>1.000042193873752</c:v>
                </c:pt>
                <c:pt idx="953">
                  <c:v>1.0000423729142309</c:v>
                </c:pt>
                <c:pt idx="954">
                  <c:v>1.0000425370346731</c:v>
                </c:pt>
                <c:pt idx="955">
                  <c:v>1.0000427011551161</c:v>
                </c:pt>
                <c:pt idx="956">
                  <c:v>1.000042865275562</c:v>
                </c:pt>
                <c:pt idx="957">
                  <c:v>1.0000430293960061</c:v>
                </c:pt>
                <c:pt idx="958">
                  <c:v>1.0000431935164431</c:v>
                </c:pt>
                <c:pt idx="959">
                  <c:v>1.0000433427168449</c:v>
                </c:pt>
                <c:pt idx="960">
                  <c:v>1.0000435068372899</c:v>
                </c:pt>
                <c:pt idx="961">
                  <c:v>1.000043656037688</c:v>
                </c:pt>
                <c:pt idx="962">
                  <c:v>1.000043805238092</c:v>
                </c:pt>
                <c:pt idx="963">
                  <c:v>1.000043954438494</c:v>
                </c:pt>
                <c:pt idx="964">
                  <c:v>1.000044088718856</c:v>
                </c:pt>
                <c:pt idx="965">
                  <c:v>1.000044237919258</c:v>
                </c:pt>
                <c:pt idx="966">
                  <c:v>1.0000443721996179</c:v>
                </c:pt>
                <c:pt idx="967">
                  <c:v>1.0000445064799821</c:v>
                </c:pt>
                <c:pt idx="968">
                  <c:v>1.0000446407603441</c:v>
                </c:pt>
                <c:pt idx="969">
                  <c:v>1.0000447601206659</c:v>
                </c:pt>
                <c:pt idx="970">
                  <c:v>1.000044879480988</c:v>
                </c:pt>
                <c:pt idx="971">
                  <c:v>1.00004499884131</c:v>
                </c:pt>
                <c:pt idx="972">
                  <c:v>1.0000451182016321</c:v>
                </c:pt>
                <c:pt idx="973">
                  <c:v>1.0000452226419141</c:v>
                </c:pt>
                <c:pt idx="974">
                  <c:v>1.000045327082195</c:v>
                </c:pt>
                <c:pt idx="975">
                  <c:v>1.000045416602436</c:v>
                </c:pt>
                <c:pt idx="976">
                  <c:v>1.0000455210427239</c:v>
                </c:pt>
                <c:pt idx="977">
                  <c:v>1.000045610562958</c:v>
                </c:pt>
                <c:pt idx="978">
                  <c:v>1.0000457000832019</c:v>
                </c:pt>
                <c:pt idx="979">
                  <c:v>1.0000457746834031</c:v>
                </c:pt>
                <c:pt idx="980">
                  <c:v>1.000045849283606</c:v>
                </c:pt>
                <c:pt idx="981">
                  <c:v>1.00004592388381</c:v>
                </c:pt>
                <c:pt idx="982">
                  <c:v>1.0000459984840051</c:v>
                </c:pt>
                <c:pt idx="983">
                  <c:v>1.000046058164161</c:v>
                </c:pt>
                <c:pt idx="984">
                  <c:v>1.0000461178443261</c:v>
                </c:pt>
                <c:pt idx="985">
                  <c:v>1.000046177524486</c:v>
                </c:pt>
                <c:pt idx="986">
                  <c:v>1.000046237204645</c:v>
                </c:pt>
                <c:pt idx="987">
                  <c:v>1.00004628196477</c:v>
                </c:pt>
                <c:pt idx="988">
                  <c:v>1.00004632672489</c:v>
                </c:pt>
                <c:pt idx="989">
                  <c:v>1.0000463714850101</c:v>
                </c:pt>
                <c:pt idx="990">
                  <c:v>1.000046416245131</c:v>
                </c:pt>
                <c:pt idx="991">
                  <c:v>1.0000464460852121</c:v>
                </c:pt>
                <c:pt idx="992">
                  <c:v>1.0000464908453319</c:v>
                </c:pt>
                <c:pt idx="993">
                  <c:v>1.0000465206854121</c:v>
                </c:pt>
                <c:pt idx="994">
                  <c:v>1.000046550525493</c:v>
                </c:pt>
                <c:pt idx="995">
                  <c:v>1.0000465803655729</c:v>
                </c:pt>
                <c:pt idx="996">
                  <c:v>1.000046610205654</c:v>
                </c:pt>
                <c:pt idx="997">
                  <c:v>1.000046640045734</c:v>
                </c:pt>
                <c:pt idx="998">
                  <c:v>1.0000466549657741</c:v>
                </c:pt>
                <c:pt idx="999">
                  <c:v>1.0000466848058549</c:v>
                </c:pt>
                <c:pt idx="1000">
                  <c:v>1.000046699725895</c:v>
                </c:pt>
                <c:pt idx="1001">
                  <c:v>1.0000467295659761</c:v>
                </c:pt>
                <c:pt idx="1002">
                  <c:v>1.0000467444860179</c:v>
                </c:pt>
                <c:pt idx="1003">
                  <c:v>1.0000467743260959</c:v>
                </c:pt>
                <c:pt idx="1004">
                  <c:v>1.000046789246136</c:v>
                </c:pt>
                <c:pt idx="1005">
                  <c:v>1.00004681908622</c:v>
                </c:pt>
                <c:pt idx="1006">
                  <c:v>1.0000468489262979</c:v>
                </c:pt>
                <c:pt idx="1007">
                  <c:v>1.00004686384634</c:v>
                </c:pt>
                <c:pt idx="1008">
                  <c:v>1.000046893686418</c:v>
                </c:pt>
                <c:pt idx="1009">
                  <c:v>1.0000469235265039</c:v>
                </c:pt>
                <c:pt idx="1010">
                  <c:v>1.0000469533665799</c:v>
                </c:pt>
                <c:pt idx="1011">
                  <c:v>1.0000469832066601</c:v>
                </c:pt>
                <c:pt idx="1012">
                  <c:v>1.0000470279667859</c:v>
                </c:pt>
                <c:pt idx="1013">
                  <c:v>1.0000470578068601</c:v>
                </c:pt>
                <c:pt idx="1014">
                  <c:v>1.0000471025669819</c:v>
                </c:pt>
                <c:pt idx="1015">
                  <c:v>1.000047147327102</c:v>
                </c:pt>
                <c:pt idx="1016">
                  <c:v>1.000047192087222</c:v>
                </c:pt>
                <c:pt idx="1017">
                  <c:v>1.0000472368473441</c:v>
                </c:pt>
                <c:pt idx="1018">
                  <c:v>1.000047296527504</c:v>
                </c:pt>
                <c:pt idx="1019">
                  <c:v>1.0000473562076651</c:v>
                </c:pt>
                <c:pt idx="1020">
                  <c:v>1.0000474158878261</c:v>
                </c:pt>
                <c:pt idx="1021">
                  <c:v>1.000047475567986</c:v>
                </c:pt>
                <c:pt idx="1022">
                  <c:v>1.0000475352481499</c:v>
                </c:pt>
                <c:pt idx="1023">
                  <c:v>1.0000476098483539</c:v>
                </c:pt>
                <c:pt idx="1024">
                  <c:v>1.000047684448554</c:v>
                </c:pt>
                <c:pt idx="1025">
                  <c:v>1.000047773968797</c:v>
                </c:pt>
                <c:pt idx="1026">
                  <c:v>1.0000478485689921</c:v>
                </c:pt>
                <c:pt idx="1027">
                  <c:v>1.000047938089238</c:v>
                </c:pt>
                <c:pt idx="1028">
                  <c:v>1.000048027609475</c:v>
                </c:pt>
                <c:pt idx="1029">
                  <c:v>1.0000481320497561</c:v>
                </c:pt>
                <c:pt idx="1030">
                  <c:v>1.000048221569998</c:v>
                </c:pt>
                <c:pt idx="1031">
                  <c:v>1.0000483260102819</c:v>
                </c:pt>
                <c:pt idx="1032">
                  <c:v>1.0000484453706009</c:v>
                </c:pt>
                <c:pt idx="1033">
                  <c:v>1.000048549810886</c:v>
                </c:pt>
                <c:pt idx="1034">
                  <c:v>1.000048669171208</c:v>
                </c:pt>
                <c:pt idx="1035">
                  <c:v>1.0000487885315259</c:v>
                </c:pt>
                <c:pt idx="1036">
                  <c:v>1.000048907891852</c:v>
                </c:pt>
                <c:pt idx="1037">
                  <c:v>1.0000490421722099</c:v>
                </c:pt>
                <c:pt idx="1038">
                  <c:v>1.0000491764525721</c:v>
                </c:pt>
                <c:pt idx="1039">
                  <c:v>1.000049310732934</c:v>
                </c:pt>
                <c:pt idx="1040">
                  <c:v>1.000049445013296</c:v>
                </c:pt>
                <c:pt idx="1041">
                  <c:v>1.0000495792936579</c:v>
                </c:pt>
                <c:pt idx="1042">
                  <c:v>1.0000497284940599</c:v>
                </c:pt>
                <c:pt idx="1043">
                  <c:v>1.00004987769446</c:v>
                </c:pt>
                <c:pt idx="1044">
                  <c:v>1.000050026894868</c:v>
                </c:pt>
                <c:pt idx="1045">
                  <c:v>1.000050176095272</c:v>
                </c:pt>
                <c:pt idx="1046">
                  <c:v>1.0000503252956701</c:v>
                </c:pt>
                <c:pt idx="1047">
                  <c:v>1.000050474496077</c:v>
                </c:pt>
                <c:pt idx="1048">
                  <c:v>1.0000506236964739</c:v>
                </c:pt>
                <c:pt idx="1049">
                  <c:v>1.000050787816916</c:v>
                </c:pt>
                <c:pt idx="1050">
                  <c:v>1.0000509370173181</c:v>
                </c:pt>
                <c:pt idx="1051">
                  <c:v>1.000051101137764</c:v>
                </c:pt>
                <c:pt idx="1052">
                  <c:v>1.0000512652582041</c:v>
                </c:pt>
                <c:pt idx="1053">
                  <c:v>1.0000514144586059</c:v>
                </c:pt>
                <c:pt idx="1054">
                  <c:v>1.000051578579048</c:v>
                </c:pt>
                <c:pt idx="1055">
                  <c:v>1.000051742699487</c:v>
                </c:pt>
                <c:pt idx="1056">
                  <c:v>1.000051891899892</c:v>
                </c:pt>
                <c:pt idx="1057">
                  <c:v>1.0000520560203361</c:v>
                </c:pt>
                <c:pt idx="1058">
                  <c:v>1.0000522052207379</c:v>
                </c:pt>
                <c:pt idx="1059">
                  <c:v>1.000052369341184</c:v>
                </c:pt>
                <c:pt idx="1060">
                  <c:v>1.0000525185415861</c:v>
                </c:pt>
                <c:pt idx="1061">
                  <c:v>1.0000526677419841</c:v>
                </c:pt>
                <c:pt idx="1062">
                  <c:v>1.0000528169423859</c:v>
                </c:pt>
                <c:pt idx="1063">
                  <c:v>1.0000529661427939</c:v>
                </c:pt>
                <c:pt idx="1064">
                  <c:v>1.00005311534319</c:v>
                </c:pt>
                <c:pt idx="1065">
                  <c:v>1.0000532496235539</c:v>
                </c:pt>
                <c:pt idx="1066">
                  <c:v>1.0000533988239551</c:v>
                </c:pt>
                <c:pt idx="1067">
                  <c:v>1.0000535331043181</c:v>
                </c:pt>
                <c:pt idx="1068">
                  <c:v>1.000053667384678</c:v>
                </c:pt>
                <c:pt idx="1069">
                  <c:v>1.000053801665044</c:v>
                </c:pt>
                <c:pt idx="1070">
                  <c:v>1.0000539210253681</c:v>
                </c:pt>
                <c:pt idx="1071">
                  <c:v>1.0000540403856839</c:v>
                </c:pt>
                <c:pt idx="1072">
                  <c:v>1.00005415974601</c:v>
                </c:pt>
                <c:pt idx="1073">
                  <c:v>1.000054279106328</c:v>
                </c:pt>
                <c:pt idx="1074">
                  <c:v>1.0000543984666499</c:v>
                </c:pt>
                <c:pt idx="1075">
                  <c:v>1.0000545029069321</c:v>
                </c:pt>
                <c:pt idx="1076">
                  <c:v>1.000054607347213</c:v>
                </c:pt>
                <c:pt idx="1077">
                  <c:v>1.0000547117874941</c:v>
                </c:pt>
                <c:pt idx="1078">
                  <c:v>1.0000548013077379</c:v>
                </c:pt>
                <c:pt idx="1079">
                  <c:v>1.0000549057480179</c:v>
                </c:pt>
                <c:pt idx="1080">
                  <c:v>1.000054980348221</c:v>
                </c:pt>
                <c:pt idx="1081">
                  <c:v>1.000055069868464</c:v>
                </c:pt>
                <c:pt idx="1082">
                  <c:v>1.0000551444686669</c:v>
                </c:pt>
                <c:pt idx="1083">
                  <c:v>1.0000552339889059</c:v>
                </c:pt>
                <c:pt idx="1084">
                  <c:v>1.000055293669063</c:v>
                </c:pt>
                <c:pt idx="1085">
                  <c:v>1.0000553682692639</c:v>
                </c:pt>
                <c:pt idx="1086">
                  <c:v>1.0000554279494249</c:v>
                </c:pt>
                <c:pt idx="1087">
                  <c:v>1.000055487629586</c:v>
                </c:pt>
                <c:pt idx="1088">
                  <c:v>1.0000555473097481</c:v>
                </c:pt>
                <c:pt idx="1089">
                  <c:v>1.000055606989908</c:v>
                </c:pt>
                <c:pt idx="1090">
                  <c:v>1.0000556517500281</c:v>
                </c:pt>
                <c:pt idx="1091">
                  <c:v>1.0000556965101499</c:v>
                </c:pt>
                <c:pt idx="1092">
                  <c:v>1.000055741270274</c:v>
                </c:pt>
                <c:pt idx="1093">
                  <c:v>1.00005578603039</c:v>
                </c:pt>
                <c:pt idx="1094">
                  <c:v>1.0000558158704711</c:v>
                </c:pt>
                <c:pt idx="1095">
                  <c:v>1.000055860630596</c:v>
                </c:pt>
                <c:pt idx="1096">
                  <c:v>1.000055890470672</c:v>
                </c:pt>
                <c:pt idx="1097">
                  <c:v>1.000055920310758</c:v>
                </c:pt>
                <c:pt idx="1098">
                  <c:v>1.0000559501508339</c:v>
                </c:pt>
                <c:pt idx="1099">
                  <c:v>1.0000559799909201</c:v>
                </c:pt>
                <c:pt idx="1100">
                  <c:v>1.0000560098309941</c:v>
                </c:pt>
                <c:pt idx="1101">
                  <c:v>1.0000560247510411</c:v>
                </c:pt>
                <c:pt idx="1102">
                  <c:v>1.0000560545911139</c:v>
                </c:pt>
                <c:pt idx="1103">
                  <c:v>1.000056069511158</c:v>
                </c:pt>
                <c:pt idx="1104">
                  <c:v>1.000056099351238</c:v>
                </c:pt>
                <c:pt idx="1105">
                  <c:v>1.00005611427128</c:v>
                </c:pt>
                <c:pt idx="1106">
                  <c:v>1.00005614411136</c:v>
                </c:pt>
                <c:pt idx="1107">
                  <c:v>1.0000561590313961</c:v>
                </c:pt>
                <c:pt idx="1108">
                  <c:v>1.0000561888714761</c:v>
                </c:pt>
                <c:pt idx="1109">
                  <c:v>1.0000562037915179</c:v>
                </c:pt>
                <c:pt idx="1110">
                  <c:v>1.0000562336315979</c:v>
                </c:pt>
                <c:pt idx="1111">
                  <c:v>1.0000562634716781</c:v>
                </c:pt>
                <c:pt idx="1112">
                  <c:v>1.000056293311758</c:v>
                </c:pt>
                <c:pt idx="1113">
                  <c:v>1.0000563082317979</c:v>
                </c:pt>
                <c:pt idx="1114">
                  <c:v>1.0000563380718781</c:v>
                </c:pt>
                <c:pt idx="1115">
                  <c:v>1.0000563828319999</c:v>
                </c:pt>
                <c:pt idx="1116">
                  <c:v>1.0000564126720799</c:v>
                </c:pt>
                <c:pt idx="1117">
                  <c:v>1.0000564425121601</c:v>
                </c:pt>
                <c:pt idx="1118">
                  <c:v>1.000056487272281</c:v>
                </c:pt>
                <c:pt idx="1119">
                  <c:v>1.0000565320324011</c:v>
                </c:pt>
                <c:pt idx="1120">
                  <c:v>1.000056576792526</c:v>
                </c:pt>
                <c:pt idx="1121">
                  <c:v>1.0000566215526441</c:v>
                </c:pt>
                <c:pt idx="1122">
                  <c:v>1.000056681232804</c:v>
                </c:pt>
                <c:pt idx="1123">
                  <c:v>1.0000567259929241</c:v>
                </c:pt>
                <c:pt idx="1124">
                  <c:v>1.0000567856730851</c:v>
                </c:pt>
                <c:pt idx="1125">
                  <c:v>1.0000568453532459</c:v>
                </c:pt>
                <c:pt idx="1126">
                  <c:v>1.0000569199534479</c:v>
                </c:pt>
                <c:pt idx="1127">
                  <c:v>1.0000569796336141</c:v>
                </c:pt>
                <c:pt idx="1128">
                  <c:v>1.000057054233815</c:v>
                </c:pt>
                <c:pt idx="1129">
                  <c:v>1.0000571288340161</c:v>
                </c:pt>
                <c:pt idx="1130">
                  <c:v>1.000057218354252</c:v>
                </c:pt>
                <c:pt idx="1131">
                  <c:v>1.000057292954452</c:v>
                </c:pt>
                <c:pt idx="1132">
                  <c:v>1.0000573824746939</c:v>
                </c:pt>
                <c:pt idx="1133">
                  <c:v>1.000057471994938</c:v>
                </c:pt>
                <c:pt idx="1134">
                  <c:v>1.000057576435224</c:v>
                </c:pt>
                <c:pt idx="1135">
                  <c:v>1.0000576659554581</c:v>
                </c:pt>
                <c:pt idx="1136">
                  <c:v>1.0000577703957449</c:v>
                </c:pt>
                <c:pt idx="1137">
                  <c:v>1.000057889756067</c:v>
                </c:pt>
                <c:pt idx="1138">
                  <c:v>1.0000579941963501</c:v>
                </c:pt>
                <c:pt idx="1139">
                  <c:v>1.000058113556668</c:v>
                </c:pt>
                <c:pt idx="1140">
                  <c:v>1.0000582179969459</c:v>
                </c:pt>
                <c:pt idx="1141">
                  <c:v>1.0000583522773081</c:v>
                </c:pt>
                <c:pt idx="1142">
                  <c:v>1.000058471637634</c:v>
                </c:pt>
                <c:pt idx="1143">
                  <c:v>1.000058590997952</c:v>
                </c:pt>
                <c:pt idx="1144">
                  <c:v>1.000058725278318</c:v>
                </c:pt>
                <c:pt idx="1145">
                  <c:v>1.0000588595586759</c:v>
                </c:pt>
                <c:pt idx="1146">
                  <c:v>1.0000589938390381</c:v>
                </c:pt>
                <c:pt idx="1147">
                  <c:v>1.0000591281194</c:v>
                </c:pt>
                <c:pt idx="1148">
                  <c:v>1.000059277319802</c:v>
                </c:pt>
                <c:pt idx="1149">
                  <c:v>1.000059411600164</c:v>
                </c:pt>
                <c:pt idx="1150">
                  <c:v>1.00005956080057</c:v>
                </c:pt>
                <c:pt idx="1151">
                  <c:v>1.000059695080926</c:v>
                </c:pt>
                <c:pt idx="1152">
                  <c:v>1.000059844281334</c:v>
                </c:pt>
                <c:pt idx="1153">
                  <c:v>1.000059993481738</c:v>
                </c:pt>
                <c:pt idx="1154">
                  <c:v>1.0000601426821341</c:v>
                </c:pt>
                <c:pt idx="1155">
                  <c:v>1.000060291882537</c:v>
                </c:pt>
                <c:pt idx="1156">
                  <c:v>1.0000604410829399</c:v>
                </c:pt>
                <c:pt idx="1157">
                  <c:v>1.0000605902833419</c:v>
                </c:pt>
                <c:pt idx="1158">
                  <c:v>1.000060739483748</c:v>
                </c:pt>
                <c:pt idx="1159">
                  <c:v>1.000060888684146</c:v>
                </c:pt>
                <c:pt idx="1160">
                  <c:v>1.000061037884548</c:v>
                </c:pt>
                <c:pt idx="1161">
                  <c:v>1.000061187084945</c:v>
                </c:pt>
                <c:pt idx="1162">
                  <c:v>1.000061336285353</c:v>
                </c:pt>
                <c:pt idx="1163">
                  <c:v>1.0000614705657149</c:v>
                </c:pt>
                <c:pt idx="1164">
                  <c:v>1.000061619766117</c:v>
                </c:pt>
                <c:pt idx="1165">
                  <c:v>1.0000617689665201</c:v>
                </c:pt>
                <c:pt idx="1166">
                  <c:v>1.000061903246882</c:v>
                </c:pt>
                <c:pt idx="1167">
                  <c:v>1.0000620375272431</c:v>
                </c:pt>
                <c:pt idx="1168">
                  <c:v>1.0000621718076059</c:v>
                </c:pt>
                <c:pt idx="1169">
                  <c:v>1.000062306087967</c:v>
                </c:pt>
                <c:pt idx="1170">
                  <c:v>1.00006244036833</c:v>
                </c:pt>
                <c:pt idx="1171">
                  <c:v>1.000062574648694</c:v>
                </c:pt>
                <c:pt idx="1172">
                  <c:v>1.000062694009012</c:v>
                </c:pt>
                <c:pt idx="1173">
                  <c:v>1.000062813369335</c:v>
                </c:pt>
                <c:pt idx="1174">
                  <c:v>1.0000629327296571</c:v>
                </c:pt>
                <c:pt idx="1175">
                  <c:v>1.000063052089972</c:v>
                </c:pt>
                <c:pt idx="1176">
                  <c:v>1.0000631714503001</c:v>
                </c:pt>
                <c:pt idx="1177">
                  <c:v>1.0000632758905821</c:v>
                </c:pt>
                <c:pt idx="1178">
                  <c:v>1.0000633803308621</c:v>
                </c:pt>
                <c:pt idx="1179">
                  <c:v>1.000063484771146</c:v>
                </c:pt>
                <c:pt idx="1180">
                  <c:v>1.0000635742913859</c:v>
                </c:pt>
                <c:pt idx="1181">
                  <c:v>1.0000636787316679</c:v>
                </c:pt>
                <c:pt idx="1182">
                  <c:v>1.00006376825191</c:v>
                </c:pt>
                <c:pt idx="1183">
                  <c:v>1.00006384285211</c:v>
                </c:pt>
                <c:pt idx="1184">
                  <c:v>1.000063932372351</c:v>
                </c:pt>
                <c:pt idx="1185">
                  <c:v>1.000064006972553</c:v>
                </c:pt>
                <c:pt idx="1186">
                  <c:v>1.0000640815727539</c:v>
                </c:pt>
                <c:pt idx="1187">
                  <c:v>1.0000641561729531</c:v>
                </c:pt>
                <c:pt idx="1188">
                  <c:v>1.000064215853113</c:v>
                </c:pt>
                <c:pt idx="1189">
                  <c:v>1.000064290453313</c:v>
                </c:pt>
                <c:pt idx="1190">
                  <c:v>1.0000643501334721</c:v>
                </c:pt>
                <c:pt idx="1191">
                  <c:v>1.000064409813638</c:v>
                </c:pt>
                <c:pt idx="1192">
                  <c:v>1.00006445457376</c:v>
                </c:pt>
                <c:pt idx="1193">
                  <c:v>1.0000644993338801</c:v>
                </c:pt>
                <c:pt idx="1194">
                  <c:v>1.00006455901404</c:v>
                </c:pt>
                <c:pt idx="1195">
                  <c:v>1.000064603774155</c:v>
                </c:pt>
                <c:pt idx="1196">
                  <c:v>1.000064633614242</c:v>
                </c:pt>
                <c:pt idx="1197">
                  <c:v>1.000064678374359</c:v>
                </c:pt>
                <c:pt idx="1198">
                  <c:v>1.0000647082144369</c:v>
                </c:pt>
                <c:pt idx="1199">
                  <c:v>1.000064752974561</c:v>
                </c:pt>
                <c:pt idx="1200">
                  <c:v>1.000064782814639</c:v>
                </c:pt>
                <c:pt idx="1201">
                  <c:v>1.000064812654724</c:v>
                </c:pt>
                <c:pt idx="1202">
                  <c:v>1.000064827574765</c:v>
                </c:pt>
                <c:pt idx="1203">
                  <c:v>1.000064857414839</c:v>
                </c:pt>
                <c:pt idx="1204">
                  <c:v>1.00006488725492</c:v>
                </c:pt>
                <c:pt idx="1205">
                  <c:v>1.000064902174963</c:v>
                </c:pt>
                <c:pt idx="1206">
                  <c:v>1.0000649320150461</c:v>
                </c:pt>
                <c:pt idx="1207">
                  <c:v>1.0000649469350871</c:v>
                </c:pt>
                <c:pt idx="1208">
                  <c:v>1.000064976775167</c:v>
                </c:pt>
                <c:pt idx="1209">
                  <c:v>1.0000649916952069</c:v>
                </c:pt>
                <c:pt idx="1210">
                  <c:v>1.000065021535292</c:v>
                </c:pt>
                <c:pt idx="1211">
                  <c:v>1.0000650364553281</c:v>
                </c:pt>
                <c:pt idx="1212">
                  <c:v>1.000065066295408</c:v>
                </c:pt>
                <c:pt idx="1213">
                  <c:v>1.0000650812154499</c:v>
                </c:pt>
                <c:pt idx="1214">
                  <c:v>1.0000651110555301</c:v>
                </c:pt>
                <c:pt idx="1215">
                  <c:v>1.00006514089561</c:v>
                </c:pt>
                <c:pt idx="1216">
                  <c:v>1.0000651558156499</c:v>
                </c:pt>
                <c:pt idx="1217">
                  <c:v>1.0000651856557301</c:v>
                </c:pt>
                <c:pt idx="1218">
                  <c:v>1.000065215495811</c:v>
                </c:pt>
                <c:pt idx="1219">
                  <c:v>1.00006524533589</c:v>
                </c:pt>
                <c:pt idx="1220">
                  <c:v>1.0000652900960121</c:v>
                </c:pt>
                <c:pt idx="1221">
                  <c:v>1.000065319936092</c:v>
                </c:pt>
                <c:pt idx="1222">
                  <c:v>1.0000653646962201</c:v>
                </c:pt>
                <c:pt idx="1223">
                  <c:v>1.0000653945362941</c:v>
                </c:pt>
                <c:pt idx="1224">
                  <c:v>1.0000654392964139</c:v>
                </c:pt>
                <c:pt idx="1225">
                  <c:v>1.0000654840565379</c:v>
                </c:pt>
                <c:pt idx="1226">
                  <c:v>1.0000655437366961</c:v>
                </c:pt>
                <c:pt idx="1227">
                  <c:v>1.0000655884968159</c:v>
                </c:pt>
                <c:pt idx="1228">
                  <c:v>1.000065648176977</c:v>
                </c:pt>
                <c:pt idx="1229">
                  <c:v>1.000065707857138</c:v>
                </c:pt>
                <c:pt idx="1230">
                  <c:v>1.0000657675372999</c:v>
                </c:pt>
                <c:pt idx="1231">
                  <c:v>1.0000658421374971</c:v>
                </c:pt>
                <c:pt idx="1232">
                  <c:v>1.0000659018176621</c:v>
                </c:pt>
                <c:pt idx="1233">
                  <c:v>1.0000659764178621</c:v>
                </c:pt>
                <c:pt idx="1234">
                  <c:v>1.0000660659381031</c:v>
                </c:pt>
                <c:pt idx="1235">
                  <c:v>1.000066140538304</c:v>
                </c:pt>
                <c:pt idx="1236">
                  <c:v>1.0000662300585459</c:v>
                </c:pt>
                <c:pt idx="1237">
                  <c:v>1.0000663195787871</c:v>
                </c:pt>
                <c:pt idx="1238">
                  <c:v>1.0000664090990281</c:v>
                </c:pt>
                <c:pt idx="1239">
                  <c:v>1.00006649861927</c:v>
                </c:pt>
                <c:pt idx="1240">
                  <c:v>1.00006660305955</c:v>
                </c:pt>
                <c:pt idx="1241">
                  <c:v>1.0000667074998311</c:v>
                </c:pt>
                <c:pt idx="1242">
                  <c:v>1.0000668119401139</c:v>
                </c:pt>
                <c:pt idx="1243">
                  <c:v>1.0000669163803959</c:v>
                </c:pt>
                <c:pt idx="1244">
                  <c:v>1.000067035740722</c:v>
                </c:pt>
                <c:pt idx="1245">
                  <c:v>1.000067140181004</c:v>
                </c:pt>
                <c:pt idx="1246">
                  <c:v>1.0000672595413209</c:v>
                </c:pt>
                <c:pt idx="1247">
                  <c:v>1.0000673789016441</c:v>
                </c:pt>
                <c:pt idx="1248">
                  <c:v>1.000067513182006</c:v>
                </c:pt>
                <c:pt idx="1249">
                  <c:v>1.0000676325423259</c:v>
                </c:pt>
                <c:pt idx="1250">
                  <c:v>1.0000677668226881</c:v>
                </c:pt>
                <c:pt idx="1251">
                  <c:v>1.0000678861830099</c:v>
                </c:pt>
                <c:pt idx="1252">
                  <c:v>1.0000680204633721</c:v>
                </c:pt>
                <c:pt idx="1253">
                  <c:v>1.000068154743738</c:v>
                </c:pt>
                <c:pt idx="1254">
                  <c:v>1.0000682890240939</c:v>
                </c:pt>
                <c:pt idx="1255">
                  <c:v>1.0000684233044581</c:v>
                </c:pt>
                <c:pt idx="1256">
                  <c:v>1.000068572504861</c:v>
                </c:pt>
                <c:pt idx="1257">
                  <c:v>1.0000687067852241</c:v>
                </c:pt>
                <c:pt idx="1258">
                  <c:v>1.000068841065584</c:v>
                </c:pt>
                <c:pt idx="1259">
                  <c:v>1.0000689902659861</c:v>
                </c:pt>
                <c:pt idx="1260">
                  <c:v>1.000069124546354</c:v>
                </c:pt>
                <c:pt idx="1261">
                  <c:v>1.0000692737467509</c:v>
                </c:pt>
                <c:pt idx="1262">
                  <c:v>1.000069408027112</c:v>
                </c:pt>
                <c:pt idx="1263">
                  <c:v>1.000069557227514</c:v>
                </c:pt>
                <c:pt idx="1264">
                  <c:v>1.0000696915078751</c:v>
                </c:pt>
                <c:pt idx="1265">
                  <c:v>1.0000698257882401</c:v>
                </c:pt>
                <c:pt idx="1266">
                  <c:v>1.0000699749886419</c:v>
                </c:pt>
                <c:pt idx="1267">
                  <c:v>1.0000701092690041</c:v>
                </c:pt>
                <c:pt idx="1268">
                  <c:v>1.000070243549364</c:v>
                </c:pt>
                <c:pt idx="1269">
                  <c:v>1.0000703778297271</c:v>
                </c:pt>
                <c:pt idx="1270">
                  <c:v>1.0000705121100899</c:v>
                </c:pt>
                <c:pt idx="1271">
                  <c:v>1.0000706314704111</c:v>
                </c:pt>
                <c:pt idx="1272">
                  <c:v>1.0000707657507739</c:v>
                </c:pt>
                <c:pt idx="1273">
                  <c:v>1.0000708851110951</c:v>
                </c:pt>
                <c:pt idx="1274">
                  <c:v>1.000071019391457</c:v>
                </c:pt>
                <c:pt idx="1275">
                  <c:v>1.000071138751784</c:v>
                </c:pt>
                <c:pt idx="1276">
                  <c:v>1.00007124319206</c:v>
                </c:pt>
                <c:pt idx="1277">
                  <c:v>1.000071362552382</c:v>
                </c:pt>
                <c:pt idx="1278">
                  <c:v>1.0000714819127039</c:v>
                </c:pt>
                <c:pt idx="1279">
                  <c:v>1.000071586352985</c:v>
                </c:pt>
                <c:pt idx="1280">
                  <c:v>1.000071690793267</c:v>
                </c:pt>
                <c:pt idx="1281">
                  <c:v>1.0000717952335481</c:v>
                </c:pt>
                <c:pt idx="1282">
                  <c:v>1.0000718847537919</c:v>
                </c:pt>
                <c:pt idx="1283">
                  <c:v>1.000071989194071</c:v>
                </c:pt>
                <c:pt idx="1284">
                  <c:v>1.0000720787143129</c:v>
                </c:pt>
                <c:pt idx="1285">
                  <c:v>1.0000721682345539</c:v>
                </c:pt>
                <c:pt idx="1286">
                  <c:v>1.000072242834755</c:v>
                </c:pt>
                <c:pt idx="1287">
                  <c:v>1.000072332354996</c:v>
                </c:pt>
                <c:pt idx="1288">
                  <c:v>1.0000724069551981</c:v>
                </c:pt>
                <c:pt idx="1289">
                  <c:v>1.0000724815554001</c:v>
                </c:pt>
                <c:pt idx="1290">
                  <c:v>1.0000725561556001</c:v>
                </c:pt>
                <c:pt idx="1291">
                  <c:v>1.0000726158357609</c:v>
                </c:pt>
                <c:pt idx="1292">
                  <c:v>1.0000726755159211</c:v>
                </c:pt>
                <c:pt idx="1293">
                  <c:v>1.0000727351960841</c:v>
                </c:pt>
                <c:pt idx="1294">
                  <c:v>1.000072794876246</c:v>
                </c:pt>
                <c:pt idx="1295">
                  <c:v>1.0000728545564059</c:v>
                </c:pt>
                <c:pt idx="1296">
                  <c:v>1.000072899316528</c:v>
                </c:pt>
                <c:pt idx="1297">
                  <c:v>1.00007294407665</c:v>
                </c:pt>
                <c:pt idx="1298">
                  <c:v>1.0000729888367721</c:v>
                </c:pt>
                <c:pt idx="1299">
                  <c:v>1.0000730335968899</c:v>
                </c:pt>
                <c:pt idx="1300">
                  <c:v>1.0000730634369679</c:v>
                </c:pt>
                <c:pt idx="1301">
                  <c:v>1.0000731081970879</c:v>
                </c:pt>
                <c:pt idx="1302">
                  <c:v>1.0000731380371679</c:v>
                </c:pt>
                <c:pt idx="1303">
                  <c:v>1.0000731678772501</c:v>
                </c:pt>
                <c:pt idx="1304">
                  <c:v>1.0000731977173281</c:v>
                </c:pt>
                <c:pt idx="1305">
                  <c:v>1.00007322755741</c:v>
                </c:pt>
                <c:pt idx="1306">
                  <c:v>1.000073257397484</c:v>
                </c:pt>
                <c:pt idx="1307">
                  <c:v>1.0000732872375671</c:v>
                </c:pt>
                <c:pt idx="1308">
                  <c:v>1.00007330215761</c:v>
                </c:pt>
                <c:pt idx="1309">
                  <c:v>1.0000733319976911</c:v>
                </c:pt>
                <c:pt idx="1310">
                  <c:v>1.0000733469177321</c:v>
                </c:pt>
                <c:pt idx="1311">
                  <c:v>1.000073376757812</c:v>
                </c:pt>
                <c:pt idx="1312">
                  <c:v>1.0000733916778519</c:v>
                </c:pt>
                <c:pt idx="1313">
                  <c:v>1.000073406597892</c:v>
                </c:pt>
                <c:pt idx="1314">
                  <c:v>1.0000734364379731</c:v>
                </c:pt>
                <c:pt idx="1315">
                  <c:v>1.0000734513580141</c:v>
                </c:pt>
                <c:pt idx="1316">
                  <c:v>1.000073481198094</c:v>
                </c:pt>
                <c:pt idx="1317">
                  <c:v>1.0000734961181339</c:v>
                </c:pt>
                <c:pt idx="1318">
                  <c:v>1.0000735259582201</c:v>
                </c:pt>
                <c:pt idx="1319">
                  <c:v>1.000073555798296</c:v>
                </c:pt>
                <c:pt idx="1320">
                  <c:v>1.0000735707183359</c:v>
                </c:pt>
                <c:pt idx="1321">
                  <c:v>1.000073600558415</c:v>
                </c:pt>
                <c:pt idx="1322">
                  <c:v>1.0000736303984961</c:v>
                </c:pt>
                <c:pt idx="1323">
                  <c:v>1.000073660238576</c:v>
                </c:pt>
                <c:pt idx="1324">
                  <c:v>1.000073690078656</c:v>
                </c:pt>
                <c:pt idx="1325">
                  <c:v>1.000073734838782</c:v>
                </c:pt>
                <c:pt idx="1326">
                  <c:v>1.000073764678862</c:v>
                </c:pt>
                <c:pt idx="1327">
                  <c:v>1.0000738094389801</c:v>
                </c:pt>
                <c:pt idx="1328">
                  <c:v>1.000073854199099</c:v>
                </c:pt>
                <c:pt idx="1329">
                  <c:v>1.0000738989592199</c:v>
                </c:pt>
                <c:pt idx="1330">
                  <c:v>1.00007394371934</c:v>
                </c:pt>
                <c:pt idx="1331">
                  <c:v>1.000074003399501</c:v>
                </c:pt>
                <c:pt idx="1332">
                  <c:v>1.000074048159622</c:v>
                </c:pt>
                <c:pt idx="1333">
                  <c:v>1.000074107839783</c:v>
                </c:pt>
                <c:pt idx="1334">
                  <c:v>1.000074167519944</c:v>
                </c:pt>
                <c:pt idx="1335">
                  <c:v>1.000074242120139</c:v>
                </c:pt>
                <c:pt idx="1336">
                  <c:v>1.000074301800306</c:v>
                </c:pt>
                <c:pt idx="1337">
                  <c:v>1.0000743764005069</c:v>
                </c:pt>
                <c:pt idx="1338">
                  <c:v>1.000074451000708</c:v>
                </c:pt>
                <c:pt idx="1339">
                  <c:v>1.00007452560091</c:v>
                </c:pt>
                <c:pt idx="1340">
                  <c:v>1.000074615121147</c:v>
                </c:pt>
                <c:pt idx="1341">
                  <c:v>1.0000746897213511</c:v>
                </c:pt>
                <c:pt idx="1342">
                  <c:v>1.000074779241594</c:v>
                </c:pt>
                <c:pt idx="1343">
                  <c:v>1.0000748687618359</c:v>
                </c:pt>
                <c:pt idx="1344">
                  <c:v>1.0000749732021159</c:v>
                </c:pt>
                <c:pt idx="1345">
                  <c:v>1.0000750627223569</c:v>
                </c:pt>
                <c:pt idx="1346">
                  <c:v>1.00007516716264</c:v>
                </c:pt>
                <c:pt idx="1347">
                  <c:v>1.00007527160292</c:v>
                </c:pt>
                <c:pt idx="1348">
                  <c:v>1.000075376043206</c:v>
                </c:pt>
                <c:pt idx="1349">
                  <c:v>1.000075495403524</c:v>
                </c:pt>
                <c:pt idx="1350">
                  <c:v>1.000075599843808</c:v>
                </c:pt>
                <c:pt idx="1351">
                  <c:v>1.000075719204127</c:v>
                </c:pt>
                <c:pt idx="1352">
                  <c:v>1.0000758385644499</c:v>
                </c:pt>
                <c:pt idx="1353">
                  <c:v>1.00007595792477</c:v>
                </c:pt>
                <c:pt idx="1354">
                  <c:v>1.0000760772850921</c:v>
                </c:pt>
                <c:pt idx="1355">
                  <c:v>1.0000761966454139</c:v>
                </c:pt>
                <c:pt idx="1356">
                  <c:v>1.0000763309257761</c:v>
                </c:pt>
                <c:pt idx="1357">
                  <c:v>1.0000764502860979</c:v>
                </c:pt>
                <c:pt idx="1358">
                  <c:v>1.0000765845664601</c:v>
                </c:pt>
                <c:pt idx="1359">
                  <c:v>1.000076718846822</c:v>
                </c:pt>
                <c:pt idx="1360">
                  <c:v>1.000076838207143</c:v>
                </c:pt>
                <c:pt idx="1361">
                  <c:v>1.000076972487506</c:v>
                </c:pt>
                <c:pt idx="1362">
                  <c:v>1.000077106767872</c:v>
                </c:pt>
                <c:pt idx="1363">
                  <c:v>1.0000772410482299</c:v>
                </c:pt>
                <c:pt idx="1364">
                  <c:v>1.0000773753285921</c:v>
                </c:pt>
                <c:pt idx="1365">
                  <c:v>1.000077509608958</c:v>
                </c:pt>
                <c:pt idx="1366">
                  <c:v>1.000077643889316</c:v>
                </c:pt>
                <c:pt idx="1367">
                  <c:v>1.000077778169677</c:v>
                </c:pt>
                <c:pt idx="1368">
                  <c:v>1.0000779124500401</c:v>
                </c:pt>
                <c:pt idx="1369">
                  <c:v>1.0000780318103619</c:v>
                </c:pt>
                <c:pt idx="1370">
                  <c:v>1.0000781660907301</c:v>
                </c:pt>
                <c:pt idx="1371">
                  <c:v>1.0000783003710849</c:v>
                </c:pt>
                <c:pt idx="1372">
                  <c:v>1.0000784197314081</c:v>
                </c:pt>
                <c:pt idx="1373">
                  <c:v>1.000078554011774</c:v>
                </c:pt>
                <c:pt idx="1374">
                  <c:v>1.000078673372091</c:v>
                </c:pt>
                <c:pt idx="1375">
                  <c:v>1.0000787927324111</c:v>
                </c:pt>
                <c:pt idx="1376">
                  <c:v>1.000078912092734</c:v>
                </c:pt>
                <c:pt idx="1377">
                  <c:v>1.0000790314530561</c:v>
                </c:pt>
                <c:pt idx="1378">
                  <c:v>1.0000791508133779</c:v>
                </c:pt>
                <c:pt idx="1379">
                  <c:v>1.0000792701737</c:v>
                </c:pt>
                <c:pt idx="1380">
                  <c:v>1.0000793746139811</c:v>
                </c:pt>
                <c:pt idx="1381">
                  <c:v>1.0000794790542631</c:v>
                </c:pt>
                <c:pt idx="1382">
                  <c:v>1.000079583494544</c:v>
                </c:pt>
                <c:pt idx="1383">
                  <c:v>1.000079687934823</c:v>
                </c:pt>
                <c:pt idx="1384">
                  <c:v>1.000079792375103</c:v>
                </c:pt>
                <c:pt idx="1385">
                  <c:v>1.00007988189535</c:v>
                </c:pt>
                <c:pt idx="1386">
                  <c:v>1.0000799714155899</c:v>
                </c:pt>
                <c:pt idx="1387">
                  <c:v>1.000080060935834</c:v>
                </c:pt>
                <c:pt idx="1388">
                  <c:v>1.0000801504560739</c:v>
                </c:pt>
                <c:pt idx="1389">
                  <c:v>1.000080239976318</c:v>
                </c:pt>
                <c:pt idx="1390">
                  <c:v>1.00008031457652</c:v>
                </c:pt>
                <c:pt idx="1391">
                  <c:v>1.00008038917672</c:v>
                </c:pt>
                <c:pt idx="1392">
                  <c:v>1.0000804637769229</c:v>
                </c:pt>
                <c:pt idx="1393">
                  <c:v>1.0000805383771201</c:v>
                </c:pt>
                <c:pt idx="1394">
                  <c:v>1.00008059805728</c:v>
                </c:pt>
                <c:pt idx="1395">
                  <c:v>1.000080657737437</c:v>
                </c:pt>
                <c:pt idx="1396">
                  <c:v>1.000080717417601</c:v>
                </c:pt>
                <c:pt idx="1397">
                  <c:v>1.000080777097762</c:v>
                </c:pt>
                <c:pt idx="1398">
                  <c:v>1.000080821857888</c:v>
                </c:pt>
                <c:pt idx="1399">
                  <c:v>1.000080881538048</c:v>
                </c:pt>
                <c:pt idx="1400">
                  <c:v>1.000080926298168</c:v>
                </c:pt>
                <c:pt idx="1401">
                  <c:v>1.000080971058291</c:v>
                </c:pt>
                <c:pt idx="1402">
                  <c:v>1.0000810158184059</c:v>
                </c:pt>
                <c:pt idx="1403">
                  <c:v>1.0000810456584861</c:v>
                </c:pt>
                <c:pt idx="1404">
                  <c:v>1.000081090418607</c:v>
                </c:pt>
                <c:pt idx="1405">
                  <c:v>1.0000811202586879</c:v>
                </c:pt>
                <c:pt idx="1406">
                  <c:v>1.0000811500987681</c:v>
                </c:pt>
                <c:pt idx="1407">
                  <c:v>1.000081179938852</c:v>
                </c:pt>
                <c:pt idx="1408">
                  <c:v>1.00008120977893</c:v>
                </c:pt>
                <c:pt idx="1409">
                  <c:v>1.00008123961901</c:v>
                </c:pt>
                <c:pt idx="1410">
                  <c:v>1.0000812694590899</c:v>
                </c:pt>
                <c:pt idx="1411">
                  <c:v>1.00008128437913</c:v>
                </c:pt>
                <c:pt idx="1412">
                  <c:v>1.00008131421921</c:v>
                </c:pt>
                <c:pt idx="1413">
                  <c:v>1.0000813291392501</c:v>
                </c:pt>
                <c:pt idx="1414">
                  <c:v>1.00008135897933</c:v>
                </c:pt>
                <c:pt idx="1415">
                  <c:v>1.000081373899371</c:v>
                </c:pt>
                <c:pt idx="1416">
                  <c:v>1.000081403739451</c:v>
                </c:pt>
                <c:pt idx="1417">
                  <c:v>1.00008141865949</c:v>
                </c:pt>
                <c:pt idx="1418">
                  <c:v>1.0000814335795321</c:v>
                </c:pt>
                <c:pt idx="1419">
                  <c:v>1.000081463419612</c:v>
                </c:pt>
                <c:pt idx="1420">
                  <c:v>1.000081478339653</c:v>
                </c:pt>
                <c:pt idx="1421">
                  <c:v>1.0000815081797341</c:v>
                </c:pt>
                <c:pt idx="1422">
                  <c:v>1.000081523099775</c:v>
                </c:pt>
                <c:pt idx="1423">
                  <c:v>1.0000815529398539</c:v>
                </c:pt>
                <c:pt idx="1424">
                  <c:v>1.0000815827799341</c:v>
                </c:pt>
                <c:pt idx="1425">
                  <c:v>1.000081612620014</c:v>
                </c:pt>
                <c:pt idx="1426">
                  <c:v>1.000081627540055</c:v>
                </c:pt>
                <c:pt idx="1427">
                  <c:v>1.000081672300176</c:v>
                </c:pt>
                <c:pt idx="1428">
                  <c:v>1.0000817021402559</c:v>
                </c:pt>
                <c:pt idx="1429">
                  <c:v>1.0000817319803359</c:v>
                </c:pt>
                <c:pt idx="1430">
                  <c:v>1.0000817767404571</c:v>
                </c:pt>
                <c:pt idx="1431">
                  <c:v>1.0000818065805379</c:v>
                </c:pt>
                <c:pt idx="1432">
                  <c:v>1.000081851340658</c:v>
                </c:pt>
                <c:pt idx="1433">
                  <c:v>1.00008189610078</c:v>
                </c:pt>
                <c:pt idx="1434">
                  <c:v>1.0000819408609001</c:v>
                </c:pt>
                <c:pt idx="1435">
                  <c:v>1.000082000541064</c:v>
                </c:pt>
                <c:pt idx="1436">
                  <c:v>1.0000820453011821</c:v>
                </c:pt>
                <c:pt idx="1437">
                  <c:v>1.000082104981348</c:v>
                </c:pt>
                <c:pt idx="1438">
                  <c:v>1.000082164661511</c:v>
                </c:pt>
                <c:pt idx="1439">
                  <c:v>1.000082224341668</c:v>
                </c:pt>
                <c:pt idx="1440">
                  <c:v>1.0000822989418661</c:v>
                </c:pt>
                <c:pt idx="1441">
                  <c:v>1.000082358622026</c:v>
                </c:pt>
                <c:pt idx="1442">
                  <c:v>1.00008243322223</c:v>
                </c:pt>
                <c:pt idx="1443">
                  <c:v>1.000082507822428</c:v>
                </c:pt>
                <c:pt idx="1444">
                  <c:v>1.00008258242263</c:v>
                </c:pt>
                <c:pt idx="1445">
                  <c:v>1.0000826719428699</c:v>
                </c:pt>
                <c:pt idx="1446">
                  <c:v>1.0000827465430731</c:v>
                </c:pt>
                <c:pt idx="1447">
                  <c:v>1.000082836063318</c:v>
                </c:pt>
                <c:pt idx="1448">
                  <c:v>1.000082925583561</c:v>
                </c:pt>
                <c:pt idx="1449">
                  <c:v>1.0000830300238359</c:v>
                </c:pt>
                <c:pt idx="1450">
                  <c:v>1.0000831195440769</c:v>
                </c:pt>
                <c:pt idx="1451">
                  <c:v>1.000083223984358</c:v>
                </c:pt>
                <c:pt idx="1452">
                  <c:v>1.00008332842464</c:v>
                </c:pt>
                <c:pt idx="1453">
                  <c:v>1.000083432864922</c:v>
                </c:pt>
                <c:pt idx="1454">
                  <c:v>1.0000835373052051</c:v>
                </c:pt>
                <c:pt idx="1455">
                  <c:v>1.000083641745485</c:v>
                </c:pt>
                <c:pt idx="1456">
                  <c:v>1.00008376110581</c:v>
                </c:pt>
                <c:pt idx="1457">
                  <c:v>1.0000838804661281</c:v>
                </c:pt>
                <c:pt idx="1458">
                  <c:v>1.000083984906414</c:v>
                </c:pt>
                <c:pt idx="1459">
                  <c:v>1.0000841042667381</c:v>
                </c:pt>
                <c:pt idx="1460">
                  <c:v>1.0000842236270531</c:v>
                </c:pt>
                <c:pt idx="1461">
                  <c:v>1.000084357907411</c:v>
                </c:pt>
                <c:pt idx="1462">
                  <c:v>1.0000844772677371</c:v>
                </c:pt>
                <c:pt idx="1463">
                  <c:v>1.00008459662806</c:v>
                </c:pt>
                <c:pt idx="1464">
                  <c:v>1.000084715988381</c:v>
                </c:pt>
                <c:pt idx="1465">
                  <c:v>1.0000848502687441</c:v>
                </c:pt>
                <c:pt idx="1466">
                  <c:v>1.0000849696290659</c:v>
                </c:pt>
                <c:pt idx="1467">
                  <c:v>1.0000851039094281</c:v>
                </c:pt>
                <c:pt idx="1468">
                  <c:v>1.0000852232697479</c:v>
                </c:pt>
                <c:pt idx="1469">
                  <c:v>1.0000853575501101</c:v>
                </c:pt>
                <c:pt idx="1470">
                  <c:v>1.0000854769104319</c:v>
                </c:pt>
                <c:pt idx="1471">
                  <c:v>1.0000856111907941</c:v>
                </c:pt>
                <c:pt idx="1472">
                  <c:v>1.0000857305511179</c:v>
                </c:pt>
                <c:pt idx="1473">
                  <c:v>1.000085849911442</c:v>
                </c:pt>
                <c:pt idx="1474">
                  <c:v>1.0000859841918059</c:v>
                </c:pt>
                <c:pt idx="1475">
                  <c:v>1.0000861035521209</c:v>
                </c:pt>
                <c:pt idx="1476">
                  <c:v>1.000086222912443</c:v>
                </c:pt>
                <c:pt idx="1477">
                  <c:v>1.000086342272765</c:v>
                </c:pt>
                <c:pt idx="1478">
                  <c:v>1.00008646163309</c:v>
                </c:pt>
                <c:pt idx="1479">
                  <c:v>1.0000865809934101</c:v>
                </c:pt>
                <c:pt idx="1480">
                  <c:v>1.0000866854336901</c:v>
                </c:pt>
                <c:pt idx="1481">
                  <c:v>1.0000868047940119</c:v>
                </c:pt>
                <c:pt idx="1482">
                  <c:v>1.0000869092342941</c:v>
                </c:pt>
                <c:pt idx="1483">
                  <c:v>1.0000870136745761</c:v>
                </c:pt>
                <c:pt idx="1484">
                  <c:v>1.0000871181148581</c:v>
                </c:pt>
                <c:pt idx="1485">
                  <c:v>1.000087222555138</c:v>
                </c:pt>
                <c:pt idx="1486">
                  <c:v>1.000087326995424</c:v>
                </c:pt>
                <c:pt idx="1487">
                  <c:v>1.0000874165156619</c:v>
                </c:pt>
                <c:pt idx="1488">
                  <c:v>1.000087506035906</c:v>
                </c:pt>
                <c:pt idx="1489">
                  <c:v>1.0000875955561439</c:v>
                </c:pt>
                <c:pt idx="1490">
                  <c:v>1.0000876850763849</c:v>
                </c:pt>
                <c:pt idx="1491">
                  <c:v>1.0000877745966319</c:v>
                </c:pt>
                <c:pt idx="1492">
                  <c:v>1.0000878491968339</c:v>
                </c:pt>
                <c:pt idx="1493">
                  <c:v>1.0000879237970359</c:v>
                </c:pt>
                <c:pt idx="1494">
                  <c:v>1.0000879983972339</c:v>
                </c:pt>
                <c:pt idx="1495">
                  <c:v>1.0000880729974311</c:v>
                </c:pt>
                <c:pt idx="1496">
                  <c:v>1.000088147597632</c:v>
                </c:pt>
                <c:pt idx="1497">
                  <c:v>1.000088207277793</c:v>
                </c:pt>
                <c:pt idx="1498">
                  <c:v>1.0000882669579541</c:v>
                </c:pt>
                <c:pt idx="1499">
                  <c:v>1.000088326638118</c:v>
                </c:pt>
                <c:pt idx="1500">
                  <c:v>1.0000883863182759</c:v>
                </c:pt>
                <c:pt idx="1501">
                  <c:v>1.000088445998436</c:v>
                </c:pt>
                <c:pt idx="1502">
                  <c:v>1.0000884907585581</c:v>
                </c:pt>
                <c:pt idx="1503">
                  <c:v>1.0000885355186799</c:v>
                </c:pt>
                <c:pt idx="1504">
                  <c:v>1.000088580278802</c:v>
                </c:pt>
                <c:pt idx="1505">
                  <c:v>1.00008862503892</c:v>
                </c:pt>
                <c:pt idx="1506">
                  <c:v>1.000088654879</c:v>
                </c:pt>
                <c:pt idx="1507">
                  <c:v>1.0000886996391201</c:v>
                </c:pt>
                <c:pt idx="1508">
                  <c:v>1.000088729479204</c:v>
                </c:pt>
                <c:pt idx="1509">
                  <c:v>1.0000887593192811</c:v>
                </c:pt>
                <c:pt idx="1510">
                  <c:v>1.0000887891593619</c:v>
                </c:pt>
                <c:pt idx="1511">
                  <c:v>1.0000888189994419</c:v>
                </c:pt>
                <c:pt idx="1512">
                  <c:v>1.0000888488395221</c:v>
                </c:pt>
                <c:pt idx="1513">
                  <c:v>1.0000888786796041</c:v>
                </c:pt>
                <c:pt idx="1514">
                  <c:v>1.0000889085196829</c:v>
                </c:pt>
                <c:pt idx="1515">
                  <c:v>1.0000889234397301</c:v>
                </c:pt>
                <c:pt idx="1516">
                  <c:v>1.0000889532798041</c:v>
                </c:pt>
                <c:pt idx="1517">
                  <c:v>1.0000889681998459</c:v>
                </c:pt>
                <c:pt idx="1518">
                  <c:v>1.0000889980399239</c:v>
                </c:pt>
                <c:pt idx="1519">
                  <c:v>1.000089012959964</c:v>
                </c:pt>
                <c:pt idx="1520">
                  <c:v>1.0000890278800061</c:v>
                </c:pt>
                <c:pt idx="1521">
                  <c:v>1.0000890577200841</c:v>
                </c:pt>
                <c:pt idx="1522">
                  <c:v>1.000089072640125</c:v>
                </c:pt>
                <c:pt idx="1523">
                  <c:v>1.000089087560166</c:v>
                </c:pt>
                <c:pt idx="1524">
                  <c:v>1.000089117400246</c:v>
                </c:pt>
                <c:pt idx="1525">
                  <c:v>1.0000891323202881</c:v>
                </c:pt>
                <c:pt idx="1526">
                  <c:v>1.0000891621603669</c:v>
                </c:pt>
                <c:pt idx="1527">
                  <c:v>1.000089192000446</c:v>
                </c:pt>
                <c:pt idx="1528">
                  <c:v>1.0000892069204881</c:v>
                </c:pt>
                <c:pt idx="1529">
                  <c:v>1.000089236760568</c:v>
                </c:pt>
                <c:pt idx="1530">
                  <c:v>1.000089266600648</c:v>
                </c:pt>
                <c:pt idx="1531">
                  <c:v>1.00008929644073</c:v>
                </c:pt>
                <c:pt idx="1532">
                  <c:v>1.0000893262808119</c:v>
                </c:pt>
                <c:pt idx="1533">
                  <c:v>1.00008937104093</c:v>
                </c:pt>
                <c:pt idx="1534">
                  <c:v>1.0000894008810139</c:v>
                </c:pt>
                <c:pt idx="1535">
                  <c:v>1.0000894456411309</c:v>
                </c:pt>
                <c:pt idx="1536">
                  <c:v>1.000089475481216</c:v>
                </c:pt>
                <c:pt idx="1537">
                  <c:v>1.000089520241336</c:v>
                </c:pt>
                <c:pt idx="1538">
                  <c:v>1.0000895650014541</c:v>
                </c:pt>
                <c:pt idx="1539">
                  <c:v>1.000089624681618</c:v>
                </c:pt>
                <c:pt idx="1540">
                  <c:v>1.000089669441738</c:v>
                </c:pt>
                <c:pt idx="1541">
                  <c:v>1.000089729121898</c:v>
                </c:pt>
                <c:pt idx="1542">
                  <c:v>1.0000897888020559</c:v>
                </c:pt>
                <c:pt idx="1543">
                  <c:v>1.000089848482218</c:v>
                </c:pt>
                <c:pt idx="1544">
                  <c:v>1.000089908162378</c:v>
                </c:pt>
                <c:pt idx="1545">
                  <c:v>1.00008998276258</c:v>
                </c:pt>
                <c:pt idx="1546">
                  <c:v>1.0000900424427399</c:v>
                </c:pt>
                <c:pt idx="1547">
                  <c:v>1.000090117042937</c:v>
                </c:pt>
                <c:pt idx="1548">
                  <c:v>1.0000901916431419</c:v>
                </c:pt>
                <c:pt idx="1549">
                  <c:v>1.0000902811633841</c:v>
                </c:pt>
                <c:pt idx="1550">
                  <c:v>1.000090355763585</c:v>
                </c:pt>
                <c:pt idx="1551">
                  <c:v>1.000090445283826</c:v>
                </c:pt>
                <c:pt idx="1552">
                  <c:v>1.0000905348040681</c:v>
                </c:pt>
                <c:pt idx="1553">
                  <c:v>1.00009062432431</c:v>
                </c:pt>
                <c:pt idx="1554">
                  <c:v>1.0000907138445501</c:v>
                </c:pt>
                <c:pt idx="1555">
                  <c:v>1.0000908033647919</c:v>
                </c:pt>
                <c:pt idx="1556">
                  <c:v>1.000090907805073</c:v>
                </c:pt>
                <c:pt idx="1557">
                  <c:v>1.000091012245351</c:v>
                </c:pt>
                <c:pt idx="1558">
                  <c:v>1.0000911166856361</c:v>
                </c:pt>
                <c:pt idx="1559">
                  <c:v>1.0000912211259181</c:v>
                </c:pt>
                <c:pt idx="1560">
                  <c:v>1.000091325566199</c:v>
                </c:pt>
                <c:pt idx="1561">
                  <c:v>1.00009143000648</c:v>
                </c:pt>
                <c:pt idx="1562">
                  <c:v>1.0000915493668039</c:v>
                </c:pt>
                <c:pt idx="1563">
                  <c:v>1.000091653807081</c:v>
                </c:pt>
                <c:pt idx="1564">
                  <c:v>1.0000917731674031</c:v>
                </c:pt>
                <c:pt idx="1565">
                  <c:v>1.000091892527728</c:v>
                </c:pt>
                <c:pt idx="1566">
                  <c:v>1.0000920118880501</c:v>
                </c:pt>
                <c:pt idx="1567">
                  <c:v>1.000092131248373</c:v>
                </c:pt>
                <c:pt idx="1568">
                  <c:v>1.000092250608692</c:v>
                </c:pt>
                <c:pt idx="1569">
                  <c:v>1.0000923699690161</c:v>
                </c:pt>
                <c:pt idx="1570">
                  <c:v>1.0000924893293359</c:v>
                </c:pt>
                <c:pt idx="1571">
                  <c:v>1.000092608689658</c:v>
                </c:pt>
                <c:pt idx="1572">
                  <c:v>1.0000927280499801</c:v>
                </c:pt>
                <c:pt idx="1573">
                  <c:v>1.0000928474103019</c:v>
                </c:pt>
                <c:pt idx="1574">
                  <c:v>1.000092966770628</c:v>
                </c:pt>
                <c:pt idx="1575">
                  <c:v>1.0000930861309441</c:v>
                </c:pt>
                <c:pt idx="1576">
                  <c:v>1.000093205491267</c:v>
                </c:pt>
                <c:pt idx="1577">
                  <c:v>1.000093324851594</c:v>
                </c:pt>
                <c:pt idx="1578">
                  <c:v>1.00009344421191</c:v>
                </c:pt>
                <c:pt idx="1579">
                  <c:v>1.000093548652192</c:v>
                </c:pt>
                <c:pt idx="1580">
                  <c:v>1.0000936680125141</c:v>
                </c:pt>
                <c:pt idx="1581">
                  <c:v>1.0000937873728331</c:v>
                </c:pt>
                <c:pt idx="1582">
                  <c:v>1.000093891813117</c:v>
                </c:pt>
                <c:pt idx="1583">
                  <c:v>1.0000939962533999</c:v>
                </c:pt>
                <c:pt idx="1584">
                  <c:v>1.0000941156137211</c:v>
                </c:pt>
                <c:pt idx="1585">
                  <c:v>1.0000942200539999</c:v>
                </c:pt>
                <c:pt idx="1586">
                  <c:v>1.0000943244942839</c:v>
                </c:pt>
                <c:pt idx="1587">
                  <c:v>1.000094414014524</c:v>
                </c:pt>
                <c:pt idx="1588">
                  <c:v>1.000094518454806</c:v>
                </c:pt>
                <c:pt idx="1589">
                  <c:v>1.000094622895088</c:v>
                </c:pt>
                <c:pt idx="1590">
                  <c:v>1.000094712415325</c:v>
                </c:pt>
                <c:pt idx="1591">
                  <c:v>1.0000948019355711</c:v>
                </c:pt>
                <c:pt idx="1592">
                  <c:v>1.0000948914558121</c:v>
                </c:pt>
                <c:pt idx="1593">
                  <c:v>1.000094980976054</c:v>
                </c:pt>
                <c:pt idx="1594">
                  <c:v>1.0000950555762551</c:v>
                </c:pt>
                <c:pt idx="1595">
                  <c:v>1.000095130176456</c:v>
                </c:pt>
                <c:pt idx="1596">
                  <c:v>1.000095219696697</c:v>
                </c:pt>
                <c:pt idx="1597">
                  <c:v>1.000095279376858</c:v>
                </c:pt>
                <c:pt idx="1598">
                  <c:v>1.000095353977059</c:v>
                </c:pt>
                <c:pt idx="1599">
                  <c:v>1.0000954285772601</c:v>
                </c:pt>
                <c:pt idx="1600">
                  <c:v>1.00009548825742</c:v>
                </c:pt>
                <c:pt idx="1601">
                  <c:v>1.0000955479375819</c:v>
                </c:pt>
                <c:pt idx="1602">
                  <c:v>1.000095607617743</c:v>
                </c:pt>
                <c:pt idx="1603">
                  <c:v>1.000095667297904</c:v>
                </c:pt>
                <c:pt idx="1604">
                  <c:v>1.0000957120580241</c:v>
                </c:pt>
                <c:pt idx="1605">
                  <c:v>1.0000957717381851</c:v>
                </c:pt>
                <c:pt idx="1606">
                  <c:v>1.000095816498306</c:v>
                </c:pt>
                <c:pt idx="1607">
                  <c:v>1.0000958612584281</c:v>
                </c:pt>
                <c:pt idx="1608">
                  <c:v>1.0000959060185479</c:v>
                </c:pt>
                <c:pt idx="1609">
                  <c:v>1.0000959358586281</c:v>
                </c:pt>
                <c:pt idx="1610">
                  <c:v>1.000095980618751</c:v>
                </c:pt>
                <c:pt idx="1611">
                  <c:v>1.0000960104588299</c:v>
                </c:pt>
                <c:pt idx="1612">
                  <c:v>1.000096040298909</c:v>
                </c:pt>
                <c:pt idx="1613">
                  <c:v>1.00009607013899</c:v>
                </c:pt>
                <c:pt idx="1614">
                  <c:v>1.00009609997907</c:v>
                </c:pt>
                <c:pt idx="1615">
                  <c:v>1.0000961298191511</c:v>
                </c:pt>
                <c:pt idx="1616">
                  <c:v>1.000096159659231</c:v>
                </c:pt>
                <c:pt idx="1617">
                  <c:v>1.000096189499311</c:v>
                </c:pt>
                <c:pt idx="1618">
                  <c:v>1.000096204419352</c:v>
                </c:pt>
                <c:pt idx="1619">
                  <c:v>1.00009623425943</c:v>
                </c:pt>
                <c:pt idx="1620">
                  <c:v>1.000096249179466</c:v>
                </c:pt>
                <c:pt idx="1621">
                  <c:v>1.000096279019552</c:v>
                </c:pt>
                <c:pt idx="1622">
                  <c:v>1.000096293939589</c:v>
                </c:pt>
                <c:pt idx="1623">
                  <c:v>1.0000963088596311</c:v>
                </c:pt>
                <c:pt idx="1624">
                  <c:v>1.0000963386997139</c:v>
                </c:pt>
                <c:pt idx="1625">
                  <c:v>1.000096353619754</c:v>
                </c:pt>
                <c:pt idx="1626">
                  <c:v>1.0000963685397939</c:v>
                </c:pt>
                <c:pt idx="1627">
                  <c:v>1.000096398379869</c:v>
                </c:pt>
                <c:pt idx="1628">
                  <c:v>1.0000964132999131</c:v>
                </c:pt>
                <c:pt idx="1629">
                  <c:v>1.000096443139991</c:v>
                </c:pt>
                <c:pt idx="1630">
                  <c:v>1.000096458060036</c:v>
                </c:pt>
                <c:pt idx="1631">
                  <c:v>1.000096487900114</c:v>
                </c:pt>
                <c:pt idx="1632">
                  <c:v>1.000096517740193</c:v>
                </c:pt>
                <c:pt idx="1633">
                  <c:v>1.0000965326602369</c:v>
                </c:pt>
                <c:pt idx="1634">
                  <c:v>1.0000965625003171</c:v>
                </c:pt>
                <c:pt idx="1635">
                  <c:v>1.0000965923403931</c:v>
                </c:pt>
                <c:pt idx="1636">
                  <c:v>1.000096637100518</c:v>
                </c:pt>
                <c:pt idx="1637">
                  <c:v>1.0000966669406</c:v>
                </c:pt>
                <c:pt idx="1638">
                  <c:v>1.000096696780675</c:v>
                </c:pt>
                <c:pt idx="1639">
                  <c:v>1.0000967415408</c:v>
                </c:pt>
                <c:pt idx="1640">
                  <c:v>1.00009678630092</c:v>
                </c:pt>
                <c:pt idx="1641">
                  <c:v>1.0000968161410011</c:v>
                </c:pt>
                <c:pt idx="1642">
                  <c:v>1.0000968758211619</c:v>
                </c:pt>
                <c:pt idx="1643">
                  <c:v>1.000096920581286</c:v>
                </c:pt>
                <c:pt idx="1644">
                  <c:v>1.0000969653414029</c:v>
                </c:pt>
                <c:pt idx="1645">
                  <c:v>1.0000970250215659</c:v>
                </c:pt>
                <c:pt idx="1646">
                  <c:v>1.000097084701731</c:v>
                </c:pt>
                <c:pt idx="1647">
                  <c:v>1.00009714438189</c:v>
                </c:pt>
                <c:pt idx="1648">
                  <c:v>1.0000972040620471</c:v>
                </c:pt>
                <c:pt idx="1649">
                  <c:v>1.0000972637422081</c:v>
                </c:pt>
                <c:pt idx="1650">
                  <c:v>1.000097338342409</c:v>
                </c:pt>
                <c:pt idx="1651">
                  <c:v>1.00009739802257</c:v>
                </c:pt>
                <c:pt idx="1652">
                  <c:v>1.00009747262277</c:v>
                </c:pt>
                <c:pt idx="1653">
                  <c:v>1.0000975472229721</c:v>
                </c:pt>
                <c:pt idx="1654">
                  <c:v>1.0000976367432159</c:v>
                </c:pt>
                <c:pt idx="1655">
                  <c:v>1.000097711343414</c:v>
                </c:pt>
                <c:pt idx="1656">
                  <c:v>1.0000978008636561</c:v>
                </c:pt>
                <c:pt idx="1657">
                  <c:v>1.0000978903838971</c:v>
                </c:pt>
                <c:pt idx="1658">
                  <c:v>1.0000979799041381</c:v>
                </c:pt>
                <c:pt idx="1659">
                  <c:v>1.00009806942438</c:v>
                </c:pt>
                <c:pt idx="1660">
                  <c:v>1.000098158944621</c:v>
                </c:pt>
                <c:pt idx="1661">
                  <c:v>1.000098263384902</c:v>
                </c:pt>
                <c:pt idx="1662">
                  <c:v>1.000098352905141</c:v>
                </c:pt>
                <c:pt idx="1663">
                  <c:v>1.000098457345421</c:v>
                </c:pt>
                <c:pt idx="1664">
                  <c:v>1.000098561785713</c:v>
                </c:pt>
                <c:pt idx="1665">
                  <c:v>1.0000986662259881</c:v>
                </c:pt>
                <c:pt idx="1666">
                  <c:v>1.0000987706662701</c:v>
                </c:pt>
                <c:pt idx="1667">
                  <c:v>1.0000988900265919</c:v>
                </c:pt>
                <c:pt idx="1668">
                  <c:v>1.0000989944668739</c:v>
                </c:pt>
                <c:pt idx="1669">
                  <c:v>1.000099098907151</c:v>
                </c:pt>
                <c:pt idx="1670">
                  <c:v>1.0000992182674711</c:v>
                </c:pt>
                <c:pt idx="1671">
                  <c:v>1.0000993227077579</c:v>
                </c:pt>
                <c:pt idx="1672">
                  <c:v>1.00009944206808</c:v>
                </c:pt>
                <c:pt idx="1673">
                  <c:v>1.0000995614284021</c:v>
                </c:pt>
                <c:pt idx="1674">
                  <c:v>1.000099665868682</c:v>
                </c:pt>
                <c:pt idx="1675">
                  <c:v>1.000099785229001</c:v>
                </c:pt>
                <c:pt idx="1676">
                  <c:v>1.0000999045893271</c:v>
                </c:pt>
                <c:pt idx="1677">
                  <c:v>1.0001000090296079</c:v>
                </c:pt>
                <c:pt idx="1678">
                  <c:v>1.00010012838993</c:v>
                </c:pt>
                <c:pt idx="1679">
                  <c:v>1.0001002477502521</c:v>
                </c:pt>
                <c:pt idx="1680">
                  <c:v>1.0001003521905321</c:v>
                </c:pt>
                <c:pt idx="1681">
                  <c:v>1.0001004715508559</c:v>
                </c:pt>
                <c:pt idx="1682">
                  <c:v>1.0001005759911381</c:v>
                </c:pt>
                <c:pt idx="1683">
                  <c:v>1.000100695351456</c:v>
                </c:pt>
                <c:pt idx="1684">
                  <c:v>1.0001007997917419</c:v>
                </c:pt>
                <c:pt idx="1685">
                  <c:v>1.0001009042320219</c:v>
                </c:pt>
                <c:pt idx="1686">
                  <c:v>1.000101008672303</c:v>
                </c:pt>
                <c:pt idx="1687">
                  <c:v>1.000101113112585</c:v>
                </c:pt>
                <c:pt idx="1688">
                  <c:v>1.000101217552861</c:v>
                </c:pt>
                <c:pt idx="1689">
                  <c:v>1.0001013219931481</c:v>
                </c:pt>
                <c:pt idx="1690">
                  <c:v>1.00010142643343</c:v>
                </c:pt>
                <c:pt idx="1691">
                  <c:v>1.000101515953671</c:v>
                </c:pt>
                <c:pt idx="1692">
                  <c:v>1.000101605473912</c:v>
                </c:pt>
                <c:pt idx="1693">
                  <c:v>1.000101694994149</c:v>
                </c:pt>
                <c:pt idx="1694">
                  <c:v>1.000101784514394</c:v>
                </c:pt>
                <c:pt idx="1695">
                  <c:v>1.0001018740346359</c:v>
                </c:pt>
                <c:pt idx="1696">
                  <c:v>1.0001019635548769</c:v>
                </c:pt>
                <c:pt idx="1697">
                  <c:v>1.000102038155078</c:v>
                </c:pt>
                <c:pt idx="1698">
                  <c:v>1.00010211275528</c:v>
                </c:pt>
                <c:pt idx="1699">
                  <c:v>1.000102187355481</c:v>
                </c:pt>
                <c:pt idx="1700">
                  <c:v>1.0001022619556821</c:v>
                </c:pt>
                <c:pt idx="1701">
                  <c:v>1.0001023365558841</c:v>
                </c:pt>
                <c:pt idx="1702">
                  <c:v>1.000102396236044</c:v>
                </c:pt>
                <c:pt idx="1703">
                  <c:v>1.00010247083625</c:v>
                </c:pt>
                <c:pt idx="1704">
                  <c:v>1.00010253051641</c:v>
                </c:pt>
                <c:pt idx="1705">
                  <c:v>1.0001025901965681</c:v>
                </c:pt>
                <c:pt idx="1706">
                  <c:v>1.0001026349566899</c:v>
                </c:pt>
                <c:pt idx="1707">
                  <c:v>1.0001026946368481</c:v>
                </c:pt>
                <c:pt idx="1708">
                  <c:v>1.0001027393969699</c:v>
                </c:pt>
                <c:pt idx="1709">
                  <c:v>1.00010278415709</c:v>
                </c:pt>
                <c:pt idx="1710">
                  <c:v>1.000102828917214</c:v>
                </c:pt>
                <c:pt idx="1711">
                  <c:v>1.0001028736773321</c:v>
                </c:pt>
                <c:pt idx="1712">
                  <c:v>1.0001029184374519</c:v>
                </c:pt>
                <c:pt idx="1713">
                  <c:v>1.0001029482775321</c:v>
                </c:pt>
                <c:pt idx="1714">
                  <c:v>1.000102993037653</c:v>
                </c:pt>
                <c:pt idx="1715">
                  <c:v>1.0001030228777339</c:v>
                </c:pt>
                <c:pt idx="1716">
                  <c:v>1.0001030527178141</c:v>
                </c:pt>
                <c:pt idx="1717">
                  <c:v>1.000103082557894</c:v>
                </c:pt>
                <c:pt idx="1718">
                  <c:v>1.000103112397974</c:v>
                </c:pt>
                <c:pt idx="1719">
                  <c:v>1.0001031422380551</c:v>
                </c:pt>
                <c:pt idx="1720">
                  <c:v>1.000103172078135</c:v>
                </c:pt>
                <c:pt idx="1721">
                  <c:v>1.000103186998176</c:v>
                </c:pt>
                <c:pt idx="1722">
                  <c:v>1.000103216838256</c:v>
                </c:pt>
                <c:pt idx="1723">
                  <c:v>1.0001032317582961</c:v>
                </c:pt>
                <c:pt idx="1724">
                  <c:v>1.0001032615983769</c:v>
                </c:pt>
                <c:pt idx="1725">
                  <c:v>1.000103276518417</c:v>
                </c:pt>
                <c:pt idx="1726">
                  <c:v>1.000103291438456</c:v>
                </c:pt>
                <c:pt idx="1727">
                  <c:v>1.000103321278542</c:v>
                </c:pt>
                <c:pt idx="1728">
                  <c:v>1.0001033361985781</c:v>
                </c:pt>
                <c:pt idx="1729">
                  <c:v>1.0001033511186179</c:v>
                </c:pt>
                <c:pt idx="1730">
                  <c:v>1.000103380958699</c:v>
                </c:pt>
                <c:pt idx="1731">
                  <c:v>1.00010339587874</c:v>
                </c:pt>
                <c:pt idx="1732">
                  <c:v>1.0001034257188219</c:v>
                </c:pt>
                <c:pt idx="1733">
                  <c:v>1.00010344063886</c:v>
                </c:pt>
                <c:pt idx="1734">
                  <c:v>1.00010347047894</c:v>
                </c:pt>
                <c:pt idx="1735">
                  <c:v>1.0001034853989801</c:v>
                </c:pt>
                <c:pt idx="1736">
                  <c:v>1.00010351523906</c:v>
                </c:pt>
                <c:pt idx="1737">
                  <c:v>1.00010354507914</c:v>
                </c:pt>
                <c:pt idx="1738">
                  <c:v>1.000103574919224</c:v>
                </c:pt>
                <c:pt idx="1739">
                  <c:v>1.0001036047593019</c:v>
                </c:pt>
                <c:pt idx="1740">
                  <c:v>1.0001036345993819</c:v>
                </c:pt>
                <c:pt idx="1741">
                  <c:v>1.000103664439463</c:v>
                </c:pt>
                <c:pt idx="1742">
                  <c:v>1.000103694279542</c:v>
                </c:pt>
                <c:pt idx="1743">
                  <c:v>1.0001037390396641</c:v>
                </c:pt>
                <c:pt idx="1744">
                  <c:v>1.000103783799785</c:v>
                </c:pt>
                <c:pt idx="1745">
                  <c:v>1.0001038285599051</c:v>
                </c:pt>
                <c:pt idx="1746">
                  <c:v>1.000103873320026</c:v>
                </c:pt>
                <c:pt idx="1747">
                  <c:v>1.000103918080147</c:v>
                </c:pt>
                <c:pt idx="1748">
                  <c:v>1.0001039628402679</c:v>
                </c:pt>
                <c:pt idx="1749">
                  <c:v>1.0001040225204281</c:v>
                </c:pt>
                <c:pt idx="1750">
                  <c:v>1.0001040672805499</c:v>
                </c:pt>
                <c:pt idx="1751">
                  <c:v>1.000104126960714</c:v>
                </c:pt>
                <c:pt idx="1752">
                  <c:v>1.0001041866408711</c:v>
                </c:pt>
                <c:pt idx="1753">
                  <c:v>1.000104246321031</c:v>
                </c:pt>
                <c:pt idx="1754">
                  <c:v>1.0001043209212339</c:v>
                </c:pt>
                <c:pt idx="1755">
                  <c:v>1.000104380601393</c:v>
                </c:pt>
                <c:pt idx="1756">
                  <c:v>1.000104455201595</c:v>
                </c:pt>
                <c:pt idx="1757">
                  <c:v>1.0001045298018021</c:v>
                </c:pt>
                <c:pt idx="1758">
                  <c:v>1.000104604401997</c:v>
                </c:pt>
                <c:pt idx="1759">
                  <c:v>1.000104693922238</c:v>
                </c:pt>
                <c:pt idx="1760">
                  <c:v>1.000104768522438</c:v>
                </c:pt>
                <c:pt idx="1761">
                  <c:v>1.000104858042677</c:v>
                </c:pt>
                <c:pt idx="1762">
                  <c:v>1.000104947562922</c:v>
                </c:pt>
                <c:pt idx="1763">
                  <c:v>1.000105037083163</c:v>
                </c:pt>
                <c:pt idx="1764">
                  <c:v>1.000105126603408</c:v>
                </c:pt>
                <c:pt idx="1765">
                  <c:v>1.0001052161236459</c:v>
                </c:pt>
                <c:pt idx="1766">
                  <c:v>1.0001053056438871</c:v>
                </c:pt>
                <c:pt idx="1767">
                  <c:v>1.000105410084168</c:v>
                </c:pt>
                <c:pt idx="1768">
                  <c:v>1.00010551452445</c:v>
                </c:pt>
                <c:pt idx="1769">
                  <c:v>1.0001056040446921</c:v>
                </c:pt>
                <c:pt idx="1770">
                  <c:v>1.000105708484972</c:v>
                </c:pt>
                <c:pt idx="1771">
                  <c:v>1.0001058129252549</c:v>
                </c:pt>
                <c:pt idx="1772">
                  <c:v>1.000105917365536</c:v>
                </c:pt>
                <c:pt idx="1773">
                  <c:v>1.000106021805822</c:v>
                </c:pt>
                <c:pt idx="1774">
                  <c:v>1.0001061411661401</c:v>
                </c:pt>
                <c:pt idx="1775">
                  <c:v>1.00010624560642</c:v>
                </c:pt>
                <c:pt idx="1776">
                  <c:v>1.0001063500467029</c:v>
                </c:pt>
                <c:pt idx="1777">
                  <c:v>1.0001064694070261</c:v>
                </c:pt>
                <c:pt idx="1778">
                  <c:v>1.0001065738473061</c:v>
                </c:pt>
                <c:pt idx="1779">
                  <c:v>1.000106678287588</c:v>
                </c:pt>
                <c:pt idx="1780">
                  <c:v>1.000106797647905</c:v>
                </c:pt>
                <c:pt idx="1781">
                  <c:v>1.000106902088191</c:v>
                </c:pt>
                <c:pt idx="1782">
                  <c:v>1.0001070065284741</c:v>
                </c:pt>
                <c:pt idx="1783">
                  <c:v>1.000107125888801</c:v>
                </c:pt>
                <c:pt idx="1784">
                  <c:v>1.0001072303290759</c:v>
                </c:pt>
                <c:pt idx="1785">
                  <c:v>1.0001073347693581</c:v>
                </c:pt>
                <c:pt idx="1786">
                  <c:v>1.0001074392096401</c:v>
                </c:pt>
                <c:pt idx="1787">
                  <c:v>1.00010754364992</c:v>
                </c:pt>
                <c:pt idx="1788">
                  <c:v>1.000107648090202</c:v>
                </c:pt>
                <c:pt idx="1789">
                  <c:v>1.000107752530484</c:v>
                </c:pt>
                <c:pt idx="1790">
                  <c:v>1.000107856970768</c:v>
                </c:pt>
                <c:pt idx="1791">
                  <c:v>1.000107946491013</c:v>
                </c:pt>
                <c:pt idx="1792">
                  <c:v>1.0001080509312881</c:v>
                </c:pt>
                <c:pt idx="1793">
                  <c:v>1.000108140451534</c:v>
                </c:pt>
                <c:pt idx="1794">
                  <c:v>1.000108244891813</c:v>
                </c:pt>
                <c:pt idx="1795">
                  <c:v>1.000108334412052</c:v>
                </c:pt>
                <c:pt idx="1796">
                  <c:v>1.000108423932295</c:v>
                </c:pt>
                <c:pt idx="1797">
                  <c:v>1.0001084985324931</c:v>
                </c:pt>
                <c:pt idx="1798">
                  <c:v>1.0001085880527361</c:v>
                </c:pt>
                <c:pt idx="1799">
                  <c:v>1.0001086775729751</c:v>
                </c:pt>
                <c:pt idx="1800">
                  <c:v>1.000108752173176</c:v>
                </c:pt>
                <c:pt idx="1801">
                  <c:v>1.000108826773384</c:v>
                </c:pt>
                <c:pt idx="1802">
                  <c:v>1.000108901373584</c:v>
                </c:pt>
                <c:pt idx="1803">
                  <c:v>1.000108975973786</c:v>
                </c:pt>
                <c:pt idx="1804">
                  <c:v>1.000109035653943</c:v>
                </c:pt>
                <c:pt idx="1805">
                  <c:v>1.000109110254142</c:v>
                </c:pt>
                <c:pt idx="1806">
                  <c:v>1.0001091699343061</c:v>
                </c:pt>
                <c:pt idx="1807">
                  <c:v>1.000109229614466</c:v>
                </c:pt>
                <c:pt idx="1808">
                  <c:v>1.0001092892946239</c:v>
                </c:pt>
                <c:pt idx="1809">
                  <c:v>1.000109348974787</c:v>
                </c:pt>
                <c:pt idx="1810">
                  <c:v>1.000109393734905</c:v>
                </c:pt>
                <c:pt idx="1811">
                  <c:v>1.000109453415069</c:v>
                </c:pt>
                <c:pt idx="1812">
                  <c:v>1.000109498175185</c:v>
                </c:pt>
                <c:pt idx="1813">
                  <c:v>1.00010954293531</c:v>
                </c:pt>
                <c:pt idx="1814">
                  <c:v>1.00010958769543</c:v>
                </c:pt>
                <c:pt idx="1815">
                  <c:v>1.00010961753551</c:v>
                </c:pt>
                <c:pt idx="1816">
                  <c:v>1.000109662295632</c:v>
                </c:pt>
                <c:pt idx="1817">
                  <c:v>1.000109692135712</c:v>
                </c:pt>
                <c:pt idx="1818">
                  <c:v>1.000109736895834</c:v>
                </c:pt>
                <c:pt idx="1819">
                  <c:v>1.000109766735914</c:v>
                </c:pt>
                <c:pt idx="1820">
                  <c:v>1.000109796575992</c:v>
                </c:pt>
                <c:pt idx="1821">
                  <c:v>1.0001098264160759</c:v>
                </c:pt>
                <c:pt idx="1822">
                  <c:v>1.000109856256155</c:v>
                </c:pt>
                <c:pt idx="1823">
                  <c:v>1.0001098711761951</c:v>
                </c:pt>
                <c:pt idx="1824">
                  <c:v>1.0001099010162799</c:v>
                </c:pt>
                <c:pt idx="1825">
                  <c:v>1.0001099308563559</c:v>
                </c:pt>
                <c:pt idx="1826">
                  <c:v>1.000109945776396</c:v>
                </c:pt>
                <c:pt idx="1827">
                  <c:v>1.0001099606964361</c:v>
                </c:pt>
                <c:pt idx="1828">
                  <c:v>1.0001099905365181</c:v>
                </c:pt>
                <c:pt idx="1829">
                  <c:v>1.0001100054565579</c:v>
                </c:pt>
                <c:pt idx="1830">
                  <c:v>1.0001100352966379</c:v>
                </c:pt>
                <c:pt idx="1831">
                  <c:v>1.000110050216678</c:v>
                </c:pt>
                <c:pt idx="1832">
                  <c:v>1.0001100651367241</c:v>
                </c:pt>
                <c:pt idx="1833">
                  <c:v>1.000110094976802</c:v>
                </c:pt>
                <c:pt idx="1834">
                  <c:v>1.0001101098968459</c:v>
                </c:pt>
                <c:pt idx="1835">
                  <c:v>1.0001101248168871</c:v>
                </c:pt>
                <c:pt idx="1836">
                  <c:v>1.000110154656964</c:v>
                </c:pt>
                <c:pt idx="1837">
                  <c:v>1.000110169577004</c:v>
                </c:pt>
                <c:pt idx="1838">
                  <c:v>1.00011019941708</c:v>
                </c:pt>
                <c:pt idx="1839">
                  <c:v>1.0001102143371201</c:v>
                </c:pt>
                <c:pt idx="1840">
                  <c:v>1.0001102441772021</c:v>
                </c:pt>
                <c:pt idx="1841">
                  <c:v>1.0001102740172809</c:v>
                </c:pt>
                <c:pt idx="1842">
                  <c:v>1.000110303857362</c:v>
                </c:pt>
                <c:pt idx="1843">
                  <c:v>1.000110333697442</c:v>
                </c:pt>
                <c:pt idx="1844">
                  <c:v>1.0001103635375219</c:v>
                </c:pt>
                <c:pt idx="1845">
                  <c:v>1.000110393377603</c:v>
                </c:pt>
                <c:pt idx="1846">
                  <c:v>1.000110438137725</c:v>
                </c:pt>
                <c:pt idx="1847">
                  <c:v>1.0001104679778039</c:v>
                </c:pt>
                <c:pt idx="1848">
                  <c:v>1.0001105127379251</c:v>
                </c:pt>
                <c:pt idx="1849">
                  <c:v>1.0001105425780059</c:v>
                </c:pt>
                <c:pt idx="1850">
                  <c:v>1.000110587338126</c:v>
                </c:pt>
                <c:pt idx="1851">
                  <c:v>1.000110647018287</c:v>
                </c:pt>
                <c:pt idx="1852">
                  <c:v>1.0001106917784071</c:v>
                </c:pt>
                <c:pt idx="1853">
                  <c:v>1.000110736538532</c:v>
                </c:pt>
                <c:pt idx="1854">
                  <c:v>1.0001107962186899</c:v>
                </c:pt>
                <c:pt idx="1855">
                  <c:v>1.0001108558988501</c:v>
                </c:pt>
                <c:pt idx="1856">
                  <c:v>1.0001109155790111</c:v>
                </c:pt>
                <c:pt idx="1857">
                  <c:v>1.0001109752591719</c:v>
                </c:pt>
                <c:pt idx="1858">
                  <c:v>1.0001110349393341</c:v>
                </c:pt>
                <c:pt idx="1859">
                  <c:v>1.0001111095395341</c:v>
                </c:pt>
                <c:pt idx="1860">
                  <c:v>1.000111169219694</c:v>
                </c:pt>
                <c:pt idx="1861">
                  <c:v>1.000111243819896</c:v>
                </c:pt>
                <c:pt idx="1862">
                  <c:v>1.000111318420096</c:v>
                </c:pt>
                <c:pt idx="1863">
                  <c:v>1.0001113930202981</c:v>
                </c:pt>
                <c:pt idx="1864">
                  <c:v>1.0001114825405399</c:v>
                </c:pt>
                <c:pt idx="1865">
                  <c:v>1.00011155714074</c:v>
                </c:pt>
                <c:pt idx="1866">
                  <c:v>1.000111646660981</c:v>
                </c:pt>
                <c:pt idx="1867">
                  <c:v>1.0001117212611841</c:v>
                </c:pt>
                <c:pt idx="1868">
                  <c:v>1.000111810781424</c:v>
                </c:pt>
                <c:pt idx="1869">
                  <c:v>1.0001119003016661</c:v>
                </c:pt>
                <c:pt idx="1870">
                  <c:v>1.0001120047419521</c:v>
                </c:pt>
                <c:pt idx="1871">
                  <c:v>1.0001120942621879</c:v>
                </c:pt>
                <c:pt idx="1872">
                  <c:v>1.0001121837824301</c:v>
                </c:pt>
                <c:pt idx="1873">
                  <c:v>1.0001122882227109</c:v>
                </c:pt>
                <c:pt idx="1874">
                  <c:v>1.0001123777429519</c:v>
                </c:pt>
                <c:pt idx="1875">
                  <c:v>1.0001124821832339</c:v>
                </c:pt>
                <c:pt idx="1876">
                  <c:v>1.0001125866235221</c:v>
                </c:pt>
                <c:pt idx="1877">
                  <c:v>1.0001126910637981</c:v>
                </c:pt>
                <c:pt idx="1878">
                  <c:v>1.0001127955040781</c:v>
                </c:pt>
                <c:pt idx="1879">
                  <c:v>1.00011289994436</c:v>
                </c:pt>
                <c:pt idx="1880">
                  <c:v>1.000113004384642</c:v>
                </c:pt>
                <c:pt idx="1881">
                  <c:v>1.0001131088249231</c:v>
                </c:pt>
                <c:pt idx="1882">
                  <c:v>1.0001132132652051</c:v>
                </c:pt>
                <c:pt idx="1883">
                  <c:v>1.000113317705484</c:v>
                </c:pt>
                <c:pt idx="1884">
                  <c:v>1.0001134221457679</c:v>
                </c:pt>
                <c:pt idx="1885">
                  <c:v>1.0001135265860559</c:v>
                </c:pt>
                <c:pt idx="1886">
                  <c:v>1.0001136310263321</c:v>
                </c:pt>
                <c:pt idx="1887">
                  <c:v>1.0001137354666141</c:v>
                </c:pt>
                <c:pt idx="1888">
                  <c:v>1.0001138399069001</c:v>
                </c:pt>
                <c:pt idx="1889">
                  <c:v>1.000113944347176</c:v>
                </c:pt>
                <c:pt idx="1890">
                  <c:v>1.000114048787456</c:v>
                </c:pt>
                <c:pt idx="1891">
                  <c:v>1.0001141383076999</c:v>
                </c:pt>
                <c:pt idx="1892">
                  <c:v>1.000114242747977</c:v>
                </c:pt>
                <c:pt idx="1893">
                  <c:v>1.000114332268222</c:v>
                </c:pt>
                <c:pt idx="1894">
                  <c:v>1.000114436708506</c:v>
                </c:pt>
                <c:pt idx="1895">
                  <c:v>1.0001145262287501</c:v>
                </c:pt>
                <c:pt idx="1896">
                  <c:v>1.0001146306690261</c:v>
                </c:pt>
                <c:pt idx="1897">
                  <c:v>1.0001147201892671</c:v>
                </c:pt>
                <c:pt idx="1898">
                  <c:v>1.0001148097095101</c:v>
                </c:pt>
                <c:pt idx="1899">
                  <c:v>1.0001148843097101</c:v>
                </c:pt>
                <c:pt idx="1900">
                  <c:v>1.0001149738299511</c:v>
                </c:pt>
                <c:pt idx="1901">
                  <c:v>1.0001150633501941</c:v>
                </c:pt>
                <c:pt idx="1902">
                  <c:v>1.0001151379503941</c:v>
                </c:pt>
                <c:pt idx="1903">
                  <c:v>1.000115212550595</c:v>
                </c:pt>
                <c:pt idx="1904">
                  <c:v>1.0001152871507959</c:v>
                </c:pt>
                <c:pt idx="1905">
                  <c:v>1.0001153617509979</c:v>
                </c:pt>
                <c:pt idx="1906">
                  <c:v>1.0001154363512039</c:v>
                </c:pt>
                <c:pt idx="1907">
                  <c:v>1.0001155109514019</c:v>
                </c:pt>
                <c:pt idx="1908">
                  <c:v>1.0001155706315661</c:v>
                </c:pt>
                <c:pt idx="1909">
                  <c:v>1.000115630311724</c:v>
                </c:pt>
                <c:pt idx="1910">
                  <c:v>1.0001156899918839</c:v>
                </c:pt>
                <c:pt idx="1911">
                  <c:v>1.0001157496720441</c:v>
                </c:pt>
                <c:pt idx="1912">
                  <c:v>1.000115809352208</c:v>
                </c:pt>
                <c:pt idx="1913">
                  <c:v>1.0001158541123241</c:v>
                </c:pt>
                <c:pt idx="1914">
                  <c:v>1.0001159137924851</c:v>
                </c:pt>
                <c:pt idx="1915">
                  <c:v>1.000115958552606</c:v>
                </c:pt>
                <c:pt idx="1916">
                  <c:v>1.0001160033127261</c:v>
                </c:pt>
                <c:pt idx="1917">
                  <c:v>1.000116048072847</c:v>
                </c:pt>
                <c:pt idx="1918">
                  <c:v>1.000116077912927</c:v>
                </c:pt>
                <c:pt idx="1919">
                  <c:v>1.0001161226730511</c:v>
                </c:pt>
                <c:pt idx="1920">
                  <c:v>1.0001161525131299</c:v>
                </c:pt>
                <c:pt idx="1921">
                  <c:v>1.00011619727325</c:v>
                </c:pt>
                <c:pt idx="1922">
                  <c:v>1.0001162271133299</c:v>
                </c:pt>
                <c:pt idx="1923">
                  <c:v>1.0001162569534101</c:v>
                </c:pt>
                <c:pt idx="1924">
                  <c:v>1.000116286793491</c:v>
                </c:pt>
                <c:pt idx="1925">
                  <c:v>1.0001163166335709</c:v>
                </c:pt>
                <c:pt idx="1926">
                  <c:v>1.000116346473652</c:v>
                </c:pt>
                <c:pt idx="1927">
                  <c:v>1.0001163613936921</c:v>
                </c:pt>
                <c:pt idx="1928">
                  <c:v>1.0001163912337721</c:v>
                </c:pt>
                <c:pt idx="1929">
                  <c:v>1.0001164061538119</c:v>
                </c:pt>
                <c:pt idx="1930">
                  <c:v>1.0001164359938941</c:v>
                </c:pt>
                <c:pt idx="1931">
                  <c:v>1.0001164509139331</c:v>
                </c:pt>
                <c:pt idx="1932">
                  <c:v>1.000116480754013</c:v>
                </c:pt>
                <c:pt idx="1933">
                  <c:v>1.000116495674054</c:v>
                </c:pt>
                <c:pt idx="1934">
                  <c:v>1.0001165105940939</c:v>
                </c:pt>
                <c:pt idx="1935">
                  <c:v>1.0001165404341741</c:v>
                </c:pt>
                <c:pt idx="1936">
                  <c:v>1.0001165553542151</c:v>
                </c:pt>
                <c:pt idx="1937">
                  <c:v>1.000116570274256</c:v>
                </c:pt>
                <c:pt idx="1938">
                  <c:v>1.000116600114334</c:v>
                </c:pt>
                <c:pt idx="1939">
                  <c:v>1.000116615034373</c:v>
                </c:pt>
                <c:pt idx="1940">
                  <c:v>1.000116629954416</c:v>
                </c:pt>
                <c:pt idx="1941">
                  <c:v>1.000116659794493</c:v>
                </c:pt>
                <c:pt idx="1942">
                  <c:v>1.000116674714536</c:v>
                </c:pt>
                <c:pt idx="1943">
                  <c:v>1.0001167045546171</c:v>
                </c:pt>
                <c:pt idx="1944">
                  <c:v>1.0001167343946971</c:v>
                </c:pt>
                <c:pt idx="1945">
                  <c:v>1.0001167642347779</c:v>
                </c:pt>
                <c:pt idx="1946">
                  <c:v>1.000116779154818</c:v>
                </c:pt>
                <c:pt idx="1947">
                  <c:v>1.000116808994898</c:v>
                </c:pt>
                <c:pt idx="1948">
                  <c:v>1.00011685375502</c:v>
                </c:pt>
                <c:pt idx="1949">
                  <c:v>1.0001168835951</c:v>
                </c:pt>
                <c:pt idx="1950">
                  <c:v>1.0001169134351799</c:v>
                </c:pt>
                <c:pt idx="1951">
                  <c:v>1.0001169581953011</c:v>
                </c:pt>
                <c:pt idx="1952">
                  <c:v>1.0001169880353811</c:v>
                </c:pt>
                <c:pt idx="1953">
                  <c:v>1.000117032795506</c:v>
                </c:pt>
                <c:pt idx="1954">
                  <c:v>1.0001170775556241</c:v>
                </c:pt>
                <c:pt idx="1955">
                  <c:v>1.0001171223157499</c:v>
                </c:pt>
                <c:pt idx="1956">
                  <c:v>1.000117167075868</c:v>
                </c:pt>
                <c:pt idx="1957">
                  <c:v>1.000117226756031</c:v>
                </c:pt>
                <c:pt idx="1958">
                  <c:v>1.000117271516147</c:v>
                </c:pt>
                <c:pt idx="1959">
                  <c:v>1.000117331196311</c:v>
                </c:pt>
                <c:pt idx="1960">
                  <c:v>1.0001173908764669</c:v>
                </c:pt>
                <c:pt idx="1961">
                  <c:v>1.0001174505566299</c:v>
                </c:pt>
                <c:pt idx="1962">
                  <c:v>1.000117510236795</c:v>
                </c:pt>
                <c:pt idx="1963">
                  <c:v>1.0001175699169571</c:v>
                </c:pt>
                <c:pt idx="1964">
                  <c:v>1.0001176445171509</c:v>
                </c:pt>
                <c:pt idx="1965">
                  <c:v>1.000117719117352</c:v>
                </c:pt>
                <c:pt idx="1966">
                  <c:v>1.000117793717554</c:v>
                </c:pt>
                <c:pt idx="1967">
                  <c:v>1.0001178683177601</c:v>
                </c:pt>
                <c:pt idx="1968">
                  <c:v>1.0001179429179561</c:v>
                </c:pt>
                <c:pt idx="1969">
                  <c:v>1.0001180175181561</c:v>
                </c:pt>
                <c:pt idx="1970">
                  <c:v>1.000118092118357</c:v>
                </c:pt>
                <c:pt idx="1971">
                  <c:v>1.000118181638604</c:v>
                </c:pt>
                <c:pt idx="1972">
                  <c:v>1.0001182711588401</c:v>
                </c:pt>
                <c:pt idx="1973">
                  <c:v>1.000118360679082</c:v>
                </c:pt>
                <c:pt idx="1974">
                  <c:v>1.000118450199323</c:v>
                </c:pt>
                <c:pt idx="1975">
                  <c:v>1.000118539719568</c:v>
                </c:pt>
                <c:pt idx="1976">
                  <c:v>1.0001186292398061</c:v>
                </c:pt>
                <c:pt idx="1977">
                  <c:v>1.0001187187600471</c:v>
                </c:pt>
                <c:pt idx="1978">
                  <c:v>1.000118823200332</c:v>
                </c:pt>
                <c:pt idx="1979">
                  <c:v>1.0001189127205701</c:v>
                </c:pt>
                <c:pt idx="1980">
                  <c:v>1.0001190171608501</c:v>
                </c:pt>
                <c:pt idx="1981">
                  <c:v>1.000119106681095</c:v>
                </c:pt>
                <c:pt idx="1982">
                  <c:v>1.0001192111213739</c:v>
                </c:pt>
                <c:pt idx="1983">
                  <c:v>1.0001193155616559</c:v>
                </c:pt>
                <c:pt idx="1984">
                  <c:v>1.0001194050818969</c:v>
                </c:pt>
                <c:pt idx="1985">
                  <c:v>1.00011950952218</c:v>
                </c:pt>
                <c:pt idx="1986">
                  <c:v>1.000119613962458</c:v>
                </c:pt>
                <c:pt idx="1987">
                  <c:v>1.0001197184027411</c:v>
                </c:pt>
                <c:pt idx="1988">
                  <c:v>1.0001198079229821</c:v>
                </c:pt>
                <c:pt idx="1989">
                  <c:v>1.0001199123632649</c:v>
                </c:pt>
                <c:pt idx="1990">
                  <c:v>1.000120016803546</c:v>
                </c:pt>
                <c:pt idx="1991">
                  <c:v>1.000120121243832</c:v>
                </c:pt>
                <c:pt idx="1992">
                  <c:v>1.000120210764065</c:v>
                </c:pt>
                <c:pt idx="1993">
                  <c:v>1.000120315204345</c:v>
                </c:pt>
                <c:pt idx="1994">
                  <c:v>1.000120404724592</c:v>
                </c:pt>
                <c:pt idx="1995">
                  <c:v>1.0001205091648731</c:v>
                </c:pt>
                <c:pt idx="1996">
                  <c:v>1.000120598685114</c:v>
                </c:pt>
                <c:pt idx="1997">
                  <c:v>1.000120688205353</c:v>
                </c:pt>
                <c:pt idx="1998">
                  <c:v>1.000120792645635</c:v>
                </c:pt>
                <c:pt idx="1999">
                  <c:v>1.000120882165878</c:v>
                </c:pt>
                <c:pt idx="2000">
                  <c:v>1.0001209716861199</c:v>
                </c:pt>
                <c:pt idx="2001">
                  <c:v>1.000121046286321</c:v>
                </c:pt>
                <c:pt idx="2002">
                  <c:v>1.0001211358065629</c:v>
                </c:pt>
                <c:pt idx="2003">
                  <c:v>1.0001212253268039</c:v>
                </c:pt>
                <c:pt idx="2004">
                  <c:v>1.0001212999270011</c:v>
                </c:pt>
                <c:pt idx="2005">
                  <c:v>1.000121374527206</c:v>
                </c:pt>
                <c:pt idx="2006">
                  <c:v>1.0001214640474481</c:v>
                </c:pt>
                <c:pt idx="2007">
                  <c:v>1.000121538647649</c:v>
                </c:pt>
                <c:pt idx="2008">
                  <c:v>1.00012159832781</c:v>
                </c:pt>
                <c:pt idx="2009">
                  <c:v>1.00012167292801</c:v>
                </c:pt>
                <c:pt idx="2010">
                  <c:v>1.000121747528212</c:v>
                </c:pt>
                <c:pt idx="2011">
                  <c:v>1.0001218072083711</c:v>
                </c:pt>
                <c:pt idx="2012">
                  <c:v>1.0001218668885341</c:v>
                </c:pt>
                <c:pt idx="2013">
                  <c:v>1.000121926568694</c:v>
                </c:pt>
                <c:pt idx="2014">
                  <c:v>1.000121986248856</c:v>
                </c:pt>
                <c:pt idx="2015">
                  <c:v>1.0001220459290161</c:v>
                </c:pt>
                <c:pt idx="2016">
                  <c:v>1.000122090689133</c:v>
                </c:pt>
                <c:pt idx="2017">
                  <c:v>1.0001221503692981</c:v>
                </c:pt>
                <c:pt idx="2018">
                  <c:v>1.000122195129415</c:v>
                </c:pt>
                <c:pt idx="2019">
                  <c:v>1.00012223988954</c:v>
                </c:pt>
                <c:pt idx="2020">
                  <c:v>1.00012228464966</c:v>
                </c:pt>
                <c:pt idx="2021">
                  <c:v>1.0001223294097821</c:v>
                </c:pt>
                <c:pt idx="2022">
                  <c:v>1.00012235924986</c:v>
                </c:pt>
                <c:pt idx="2023">
                  <c:v>1.0001224040099821</c:v>
                </c:pt>
                <c:pt idx="2024">
                  <c:v>1.0001224338500621</c:v>
                </c:pt>
                <c:pt idx="2025">
                  <c:v>1.000122463690142</c:v>
                </c:pt>
                <c:pt idx="2026">
                  <c:v>1.0001224935302231</c:v>
                </c:pt>
                <c:pt idx="2027">
                  <c:v>1.000122523370305</c:v>
                </c:pt>
                <c:pt idx="2028">
                  <c:v>1.0001225532103839</c:v>
                </c:pt>
                <c:pt idx="2029">
                  <c:v>1.0001225830504641</c:v>
                </c:pt>
                <c:pt idx="2030">
                  <c:v>1.000122612890544</c:v>
                </c:pt>
                <c:pt idx="2031">
                  <c:v>1.000122627810585</c:v>
                </c:pt>
                <c:pt idx="2032">
                  <c:v>1.000122657650661</c:v>
                </c:pt>
                <c:pt idx="2033">
                  <c:v>1.000122672570706</c:v>
                </c:pt>
                <c:pt idx="2034">
                  <c:v>1.0001227024107859</c:v>
                </c:pt>
                <c:pt idx="2035">
                  <c:v>1.000122717330826</c:v>
                </c:pt>
                <c:pt idx="2036">
                  <c:v>1.000122747170906</c:v>
                </c:pt>
                <c:pt idx="2037">
                  <c:v>1.000122762090947</c:v>
                </c:pt>
                <c:pt idx="2038">
                  <c:v>1.0001227770109851</c:v>
                </c:pt>
                <c:pt idx="2039">
                  <c:v>1.000122791931028</c:v>
                </c:pt>
                <c:pt idx="2040">
                  <c:v>1.000122821771112</c:v>
                </c:pt>
                <c:pt idx="2041">
                  <c:v>1.0001228366911481</c:v>
                </c:pt>
                <c:pt idx="2042">
                  <c:v>1.000122851611188</c:v>
                </c:pt>
                <c:pt idx="2043">
                  <c:v>1.0001228814512719</c:v>
                </c:pt>
                <c:pt idx="2044">
                  <c:v>1.00012289637131</c:v>
                </c:pt>
                <c:pt idx="2045">
                  <c:v>1.000122926211394</c:v>
                </c:pt>
                <c:pt idx="2046">
                  <c:v>1.0001229411314301</c:v>
                </c:pt>
                <c:pt idx="2047">
                  <c:v>1.000122970971514</c:v>
                </c:pt>
                <c:pt idx="2048">
                  <c:v>1.00012300081159</c:v>
                </c:pt>
                <c:pt idx="2049">
                  <c:v>1.000123015731631</c:v>
                </c:pt>
                <c:pt idx="2050">
                  <c:v>1.0001230455717121</c:v>
                </c:pt>
                <c:pt idx="2051">
                  <c:v>1.000123075411792</c:v>
                </c:pt>
                <c:pt idx="2052">
                  <c:v>1.000123105251872</c:v>
                </c:pt>
                <c:pt idx="2053">
                  <c:v>1.000123150011992</c:v>
                </c:pt>
                <c:pt idx="2054">
                  <c:v>1.0001231798520731</c:v>
                </c:pt>
                <c:pt idx="2055">
                  <c:v>1.000123209692152</c:v>
                </c:pt>
                <c:pt idx="2056">
                  <c:v>1.000123254452274</c:v>
                </c:pt>
                <c:pt idx="2057">
                  <c:v>1.000123299212389</c:v>
                </c:pt>
                <c:pt idx="2058">
                  <c:v>1.000123343972515</c:v>
                </c:pt>
                <c:pt idx="2059">
                  <c:v>1.000123388732634</c:v>
                </c:pt>
                <c:pt idx="2060">
                  <c:v>1.0001234334927569</c:v>
                </c:pt>
                <c:pt idx="2061">
                  <c:v>1.0001234782528781</c:v>
                </c:pt>
                <c:pt idx="2062">
                  <c:v>1.00012353793304</c:v>
                </c:pt>
                <c:pt idx="2063">
                  <c:v>1.000123582693158</c:v>
                </c:pt>
                <c:pt idx="2064">
                  <c:v>1.000123642373318</c:v>
                </c:pt>
                <c:pt idx="2065">
                  <c:v>1.000123702053477</c:v>
                </c:pt>
                <c:pt idx="2066">
                  <c:v>1.000123761733642</c:v>
                </c:pt>
                <c:pt idx="2067">
                  <c:v>1.000123821413806</c:v>
                </c:pt>
                <c:pt idx="2068">
                  <c:v>1.000123896014004</c:v>
                </c:pt>
                <c:pt idx="2069">
                  <c:v>1.000123955694161</c:v>
                </c:pt>
                <c:pt idx="2070">
                  <c:v>1.000124030294363</c:v>
                </c:pt>
                <c:pt idx="2071">
                  <c:v>1.000124104894567</c:v>
                </c:pt>
                <c:pt idx="2072">
                  <c:v>1.000124179494768</c:v>
                </c:pt>
                <c:pt idx="2073">
                  <c:v>1.0001242540949631</c:v>
                </c:pt>
                <c:pt idx="2074">
                  <c:v>1.000124343615211</c:v>
                </c:pt>
                <c:pt idx="2075">
                  <c:v>1.000124418215409</c:v>
                </c:pt>
                <c:pt idx="2076">
                  <c:v>1.000124507735652</c:v>
                </c:pt>
                <c:pt idx="2077">
                  <c:v>1.000124582335854</c:v>
                </c:pt>
                <c:pt idx="2078">
                  <c:v>1.000124671856095</c:v>
                </c:pt>
                <c:pt idx="2079">
                  <c:v>1.0001247613763371</c:v>
                </c:pt>
                <c:pt idx="2080">
                  <c:v>1.0001248508965781</c:v>
                </c:pt>
                <c:pt idx="2081">
                  <c:v>1.00012494041682</c:v>
                </c:pt>
                <c:pt idx="2082">
                  <c:v>1.0001250299370621</c:v>
                </c:pt>
                <c:pt idx="2083">
                  <c:v>1.0001251343773421</c:v>
                </c:pt>
                <c:pt idx="2084">
                  <c:v>1.000125223897584</c:v>
                </c:pt>
                <c:pt idx="2085">
                  <c:v>1.000125313417825</c:v>
                </c:pt>
                <c:pt idx="2086">
                  <c:v>1.000125417858106</c:v>
                </c:pt>
                <c:pt idx="2087">
                  <c:v>1.0001255073783479</c:v>
                </c:pt>
                <c:pt idx="2088">
                  <c:v>1.0001256118186299</c:v>
                </c:pt>
                <c:pt idx="2089">
                  <c:v>1.0001257013388709</c:v>
                </c:pt>
                <c:pt idx="2090">
                  <c:v>1.000125805779152</c:v>
                </c:pt>
                <c:pt idx="2091">
                  <c:v>1.000125895299391</c:v>
                </c:pt>
                <c:pt idx="2092">
                  <c:v>1.000125999739675</c:v>
                </c:pt>
                <c:pt idx="2093">
                  <c:v>1.000126089259916</c:v>
                </c:pt>
                <c:pt idx="2094">
                  <c:v>1.000126193700196</c:v>
                </c:pt>
                <c:pt idx="2095">
                  <c:v>1.000126283220433</c:v>
                </c:pt>
                <c:pt idx="2096">
                  <c:v>1.0001263727406791</c:v>
                </c:pt>
                <c:pt idx="2097">
                  <c:v>1.000126477180959</c:v>
                </c:pt>
                <c:pt idx="2098">
                  <c:v>1.000126566701208</c:v>
                </c:pt>
                <c:pt idx="2099">
                  <c:v>1.000126656221441</c:v>
                </c:pt>
                <c:pt idx="2100">
                  <c:v>1.000126745741686</c:v>
                </c:pt>
                <c:pt idx="2101">
                  <c:v>1.0001268352619279</c:v>
                </c:pt>
                <c:pt idx="2102">
                  <c:v>1.00012692478217</c:v>
                </c:pt>
                <c:pt idx="2103">
                  <c:v>1.0001270143024099</c:v>
                </c:pt>
                <c:pt idx="2104">
                  <c:v>1.000127103822652</c:v>
                </c:pt>
                <c:pt idx="2105">
                  <c:v>1.0001271784228529</c:v>
                </c:pt>
                <c:pt idx="2106">
                  <c:v>1.0001272679430939</c:v>
                </c:pt>
                <c:pt idx="2107">
                  <c:v>1.0001273425432951</c:v>
                </c:pt>
                <c:pt idx="2108">
                  <c:v>1.000127417143494</c:v>
                </c:pt>
                <c:pt idx="2109">
                  <c:v>1.0001274917436971</c:v>
                </c:pt>
                <c:pt idx="2110">
                  <c:v>1.000127566343902</c:v>
                </c:pt>
                <c:pt idx="2111">
                  <c:v>1.0001276409441</c:v>
                </c:pt>
                <c:pt idx="2112">
                  <c:v>1.0001277155443</c:v>
                </c:pt>
                <c:pt idx="2113">
                  <c:v>1.0001277752244599</c:v>
                </c:pt>
                <c:pt idx="2114">
                  <c:v>1.0001278349046221</c:v>
                </c:pt>
                <c:pt idx="2115">
                  <c:v>1.0001279095048241</c:v>
                </c:pt>
                <c:pt idx="2116">
                  <c:v>1.000127969184984</c:v>
                </c:pt>
                <c:pt idx="2117">
                  <c:v>1.000128013945105</c:v>
                </c:pt>
                <c:pt idx="2118">
                  <c:v>1.000128073625266</c:v>
                </c:pt>
                <c:pt idx="2119">
                  <c:v>1.000128133305427</c:v>
                </c:pt>
                <c:pt idx="2120">
                  <c:v>1.000128178065548</c:v>
                </c:pt>
                <c:pt idx="2121">
                  <c:v>1.000128222825668</c:v>
                </c:pt>
                <c:pt idx="2122">
                  <c:v>1.000128267585789</c:v>
                </c:pt>
                <c:pt idx="2123">
                  <c:v>1.000128312345907</c:v>
                </c:pt>
                <c:pt idx="2124">
                  <c:v>1.00012835710603</c:v>
                </c:pt>
                <c:pt idx="2125">
                  <c:v>1.000128401866152</c:v>
                </c:pt>
                <c:pt idx="2126">
                  <c:v>1.000128431706234</c:v>
                </c:pt>
                <c:pt idx="2127">
                  <c:v>1.0001284764663521</c:v>
                </c:pt>
                <c:pt idx="2128">
                  <c:v>1.000128506306432</c:v>
                </c:pt>
                <c:pt idx="2129">
                  <c:v>1.000128536146516</c:v>
                </c:pt>
                <c:pt idx="2130">
                  <c:v>1.0001285659865951</c:v>
                </c:pt>
                <c:pt idx="2131">
                  <c:v>1.0001285958266739</c:v>
                </c:pt>
                <c:pt idx="2132">
                  <c:v>1.0001286256667541</c:v>
                </c:pt>
                <c:pt idx="2133">
                  <c:v>1.0001286555068341</c:v>
                </c:pt>
                <c:pt idx="2134">
                  <c:v>1.000128670426875</c:v>
                </c:pt>
                <c:pt idx="2135">
                  <c:v>1.000128700266955</c:v>
                </c:pt>
                <c:pt idx="2136">
                  <c:v>1.000128715186996</c:v>
                </c:pt>
                <c:pt idx="2137">
                  <c:v>1.0001287450270731</c:v>
                </c:pt>
                <c:pt idx="2138">
                  <c:v>1.000128759947116</c:v>
                </c:pt>
                <c:pt idx="2139">
                  <c:v>1.000128789787196</c:v>
                </c:pt>
                <c:pt idx="2140">
                  <c:v>1.0001288047072381</c:v>
                </c:pt>
                <c:pt idx="2141">
                  <c:v>1.0001288196272771</c:v>
                </c:pt>
                <c:pt idx="2142">
                  <c:v>1.000128834547318</c:v>
                </c:pt>
                <c:pt idx="2143">
                  <c:v>1.000128864387398</c:v>
                </c:pt>
                <c:pt idx="2144">
                  <c:v>1.0001288793074381</c:v>
                </c:pt>
                <c:pt idx="2145">
                  <c:v>1.000128894227476</c:v>
                </c:pt>
                <c:pt idx="2146">
                  <c:v>1.0001289240675619</c:v>
                </c:pt>
                <c:pt idx="2147">
                  <c:v>1.0001289389876</c:v>
                </c:pt>
                <c:pt idx="2148">
                  <c:v>1.00012896882768</c:v>
                </c:pt>
                <c:pt idx="2149">
                  <c:v>1.0001289837477201</c:v>
                </c:pt>
                <c:pt idx="2150">
                  <c:v>1.0001290135878</c:v>
                </c:pt>
                <c:pt idx="2151">
                  <c:v>1.0001290285078399</c:v>
                </c:pt>
                <c:pt idx="2152">
                  <c:v>1.000129058347917</c:v>
                </c:pt>
                <c:pt idx="2153">
                  <c:v>1.000129088187997</c:v>
                </c:pt>
                <c:pt idx="2154">
                  <c:v>1.000129118028082</c:v>
                </c:pt>
                <c:pt idx="2155">
                  <c:v>1.000129147868162</c:v>
                </c:pt>
                <c:pt idx="2156">
                  <c:v>1.0001291777082419</c:v>
                </c:pt>
                <c:pt idx="2157">
                  <c:v>1.000129207548319</c:v>
                </c:pt>
                <c:pt idx="2158">
                  <c:v>1.000129237388399</c:v>
                </c:pt>
                <c:pt idx="2159">
                  <c:v>1.000129282148521</c:v>
                </c:pt>
                <c:pt idx="2160">
                  <c:v>1.0001293119886041</c:v>
                </c:pt>
                <c:pt idx="2161">
                  <c:v>1.0001293567487251</c:v>
                </c:pt>
                <c:pt idx="2162">
                  <c:v>1.000129401508846</c:v>
                </c:pt>
                <c:pt idx="2163">
                  <c:v>1.000129446268966</c:v>
                </c:pt>
                <c:pt idx="2164">
                  <c:v>1.000129491029083</c:v>
                </c:pt>
                <c:pt idx="2165">
                  <c:v>1.0001295357892079</c:v>
                </c:pt>
                <c:pt idx="2166">
                  <c:v>1.000129595469365</c:v>
                </c:pt>
                <c:pt idx="2167">
                  <c:v>1.000129640229481</c:v>
                </c:pt>
                <c:pt idx="2168">
                  <c:v>1.000129699909645</c:v>
                </c:pt>
                <c:pt idx="2169">
                  <c:v>1.00012975958981</c:v>
                </c:pt>
                <c:pt idx="2170">
                  <c:v>1.000129819269969</c:v>
                </c:pt>
                <c:pt idx="2171">
                  <c:v>1.0001298789501321</c:v>
                </c:pt>
                <c:pt idx="2172">
                  <c:v>1.000129938630294</c:v>
                </c:pt>
                <c:pt idx="2173">
                  <c:v>1.000130013230494</c:v>
                </c:pt>
                <c:pt idx="2174">
                  <c:v>1.000130087830696</c:v>
                </c:pt>
                <c:pt idx="2175">
                  <c:v>1.000130147510857</c:v>
                </c:pt>
                <c:pt idx="2176">
                  <c:v>1.000130222111058</c:v>
                </c:pt>
                <c:pt idx="2177">
                  <c:v>1.00013029671126</c:v>
                </c:pt>
                <c:pt idx="2178">
                  <c:v>1.00013037131146</c:v>
                </c:pt>
                <c:pt idx="2179">
                  <c:v>1.0001304608317081</c:v>
                </c:pt>
                <c:pt idx="2180">
                  <c:v>1.0001305354319041</c:v>
                </c:pt>
                <c:pt idx="2181">
                  <c:v>1.000130624952144</c:v>
                </c:pt>
                <c:pt idx="2182">
                  <c:v>1.000130699552344</c:v>
                </c:pt>
                <c:pt idx="2183">
                  <c:v>1.000130789072587</c:v>
                </c:pt>
                <c:pt idx="2184">
                  <c:v>1.000130878592828</c:v>
                </c:pt>
                <c:pt idx="2185">
                  <c:v>1.0001309681130699</c:v>
                </c:pt>
                <c:pt idx="2186">
                  <c:v>1.00013105763331</c:v>
                </c:pt>
                <c:pt idx="2187">
                  <c:v>1.0001311471535519</c:v>
                </c:pt>
                <c:pt idx="2188">
                  <c:v>1.0001312366737929</c:v>
                </c:pt>
                <c:pt idx="2189">
                  <c:v>1.0001313261940341</c:v>
                </c:pt>
                <c:pt idx="2190">
                  <c:v>1.000131415714276</c:v>
                </c:pt>
                <c:pt idx="2191">
                  <c:v>1.000131505234517</c:v>
                </c:pt>
                <c:pt idx="2192">
                  <c:v>1.000131609674799</c:v>
                </c:pt>
                <c:pt idx="2193">
                  <c:v>1.000131699195038</c:v>
                </c:pt>
                <c:pt idx="2194">
                  <c:v>1.000131788715281</c:v>
                </c:pt>
                <c:pt idx="2195">
                  <c:v>1.0001318931555621</c:v>
                </c:pt>
                <c:pt idx="2196">
                  <c:v>1.0001319826758039</c:v>
                </c:pt>
                <c:pt idx="2197">
                  <c:v>1.0001320721960461</c:v>
                </c:pt>
                <c:pt idx="2198">
                  <c:v>1.0001321617162939</c:v>
                </c:pt>
                <c:pt idx="2199">
                  <c:v>1.000132251236528</c:v>
                </c:pt>
                <c:pt idx="2200">
                  <c:v>1.00013235567681</c:v>
                </c:pt>
                <c:pt idx="2201">
                  <c:v>1.000132445197051</c:v>
                </c:pt>
                <c:pt idx="2202">
                  <c:v>1.000132534717296</c:v>
                </c:pt>
                <c:pt idx="2203">
                  <c:v>1.0001326242375339</c:v>
                </c:pt>
                <c:pt idx="2204">
                  <c:v>1.0001327137577749</c:v>
                </c:pt>
                <c:pt idx="2205">
                  <c:v>1.000132788357976</c:v>
                </c:pt>
                <c:pt idx="2206">
                  <c:v>1.0001328778782179</c:v>
                </c:pt>
                <c:pt idx="2207">
                  <c:v>1.00013296739846</c:v>
                </c:pt>
                <c:pt idx="2208">
                  <c:v>1.00013304199866</c:v>
                </c:pt>
                <c:pt idx="2209">
                  <c:v>1.0001331165988621</c:v>
                </c:pt>
                <c:pt idx="2210">
                  <c:v>1.0001332061190999</c:v>
                </c:pt>
                <c:pt idx="2211">
                  <c:v>1.000133280719302</c:v>
                </c:pt>
                <c:pt idx="2212">
                  <c:v>1.000133355319504</c:v>
                </c:pt>
                <c:pt idx="2213">
                  <c:v>1.00013342991971</c:v>
                </c:pt>
                <c:pt idx="2214">
                  <c:v>1.000133489599867</c:v>
                </c:pt>
                <c:pt idx="2215">
                  <c:v>1.000133564200071</c:v>
                </c:pt>
                <c:pt idx="2216">
                  <c:v>1.0001336238802301</c:v>
                </c:pt>
                <c:pt idx="2217">
                  <c:v>1.000133698480427</c:v>
                </c:pt>
                <c:pt idx="2218">
                  <c:v>1.00013375816059</c:v>
                </c:pt>
                <c:pt idx="2219">
                  <c:v>1.0001338178407519</c:v>
                </c:pt>
                <c:pt idx="2220">
                  <c:v>1.0001338775209121</c:v>
                </c:pt>
                <c:pt idx="2221">
                  <c:v>1.0001339222810339</c:v>
                </c:pt>
                <c:pt idx="2222">
                  <c:v>1.0001339819611941</c:v>
                </c:pt>
                <c:pt idx="2223">
                  <c:v>1.0001340267213159</c:v>
                </c:pt>
                <c:pt idx="2224">
                  <c:v>1.0001340714814351</c:v>
                </c:pt>
                <c:pt idx="2225">
                  <c:v>1.0001341311615961</c:v>
                </c:pt>
                <c:pt idx="2226">
                  <c:v>1.0001341610016781</c:v>
                </c:pt>
                <c:pt idx="2227">
                  <c:v>1.000134205761797</c:v>
                </c:pt>
                <c:pt idx="2228">
                  <c:v>1.000134250521916</c:v>
                </c:pt>
                <c:pt idx="2229">
                  <c:v>1.000134295282032</c:v>
                </c:pt>
                <c:pt idx="2230">
                  <c:v>1.000134325122118</c:v>
                </c:pt>
                <c:pt idx="2231">
                  <c:v>1.000134354962195</c:v>
                </c:pt>
                <c:pt idx="2232">
                  <c:v>1.0001343848022799</c:v>
                </c:pt>
                <c:pt idx="2233">
                  <c:v>1.000134414642361</c:v>
                </c:pt>
                <c:pt idx="2234">
                  <c:v>1.00013444448244</c:v>
                </c:pt>
                <c:pt idx="2235">
                  <c:v>1.0001344743225209</c:v>
                </c:pt>
                <c:pt idx="2236">
                  <c:v>1.000134504162602</c:v>
                </c:pt>
                <c:pt idx="2237">
                  <c:v>1.0001345340026819</c:v>
                </c:pt>
                <c:pt idx="2238">
                  <c:v>1.000134548922722</c:v>
                </c:pt>
                <c:pt idx="2239">
                  <c:v>1.0001345787628031</c:v>
                </c:pt>
                <c:pt idx="2240">
                  <c:v>1.000134593682843</c:v>
                </c:pt>
                <c:pt idx="2241">
                  <c:v>1.000134623522922</c:v>
                </c:pt>
                <c:pt idx="2242">
                  <c:v>1.000134638442961</c:v>
                </c:pt>
                <c:pt idx="2243">
                  <c:v>1.0001346682830441</c:v>
                </c:pt>
                <c:pt idx="2244">
                  <c:v>1.000134683203082</c:v>
                </c:pt>
                <c:pt idx="2245">
                  <c:v>1.0001346981231189</c:v>
                </c:pt>
                <c:pt idx="2246">
                  <c:v>1.0001347279632049</c:v>
                </c:pt>
                <c:pt idx="2247">
                  <c:v>1.000134742883245</c:v>
                </c:pt>
                <c:pt idx="2248">
                  <c:v>1.000134757803286</c:v>
                </c:pt>
                <c:pt idx="2249">
                  <c:v>1.0001347727233261</c:v>
                </c:pt>
                <c:pt idx="2250">
                  <c:v>1.000134802563406</c:v>
                </c:pt>
                <c:pt idx="2251">
                  <c:v>1.000134817483443</c:v>
                </c:pt>
                <c:pt idx="2252">
                  <c:v>1.000134847323527</c:v>
                </c:pt>
                <c:pt idx="2253">
                  <c:v>1.0001348622435671</c:v>
                </c:pt>
                <c:pt idx="2254">
                  <c:v>1.000134892083643</c:v>
                </c:pt>
                <c:pt idx="2255">
                  <c:v>1.000134907003688</c:v>
                </c:pt>
                <c:pt idx="2256">
                  <c:v>1.000134936843772</c:v>
                </c:pt>
                <c:pt idx="2257">
                  <c:v>1.0001349666838519</c:v>
                </c:pt>
                <c:pt idx="2258">
                  <c:v>1.0001349965239299</c:v>
                </c:pt>
                <c:pt idx="2259">
                  <c:v>1.0001350263640101</c:v>
                </c:pt>
                <c:pt idx="2260">
                  <c:v>1.00013505620409</c:v>
                </c:pt>
                <c:pt idx="2261">
                  <c:v>1.00013508604417</c:v>
                </c:pt>
                <c:pt idx="2262">
                  <c:v>1.0001351158842511</c:v>
                </c:pt>
                <c:pt idx="2263">
                  <c:v>1.000135160644372</c:v>
                </c:pt>
                <c:pt idx="2264">
                  <c:v>1.000135190484452</c:v>
                </c:pt>
                <c:pt idx="2265">
                  <c:v>1.000135235244572</c:v>
                </c:pt>
                <c:pt idx="2266">
                  <c:v>1.000135280004689</c:v>
                </c:pt>
                <c:pt idx="2267">
                  <c:v>1.0001353247648139</c:v>
                </c:pt>
                <c:pt idx="2268">
                  <c:v>1.0001353695249351</c:v>
                </c:pt>
                <c:pt idx="2269">
                  <c:v>1.0001354142850549</c:v>
                </c:pt>
                <c:pt idx="2270">
                  <c:v>1.0001354590451761</c:v>
                </c:pt>
                <c:pt idx="2271">
                  <c:v>1.0001355187253369</c:v>
                </c:pt>
                <c:pt idx="2272">
                  <c:v>1.0001355784054979</c:v>
                </c:pt>
                <c:pt idx="2273">
                  <c:v>1.000135623165618</c:v>
                </c:pt>
                <c:pt idx="2274">
                  <c:v>1.0001356828457799</c:v>
                </c:pt>
                <c:pt idx="2275">
                  <c:v>1.000135757445977</c:v>
                </c:pt>
                <c:pt idx="2276">
                  <c:v>1.000135817126141</c:v>
                </c:pt>
                <c:pt idx="2277">
                  <c:v>1.000135876806306</c:v>
                </c:pt>
                <c:pt idx="2278">
                  <c:v>1.000135951406508</c:v>
                </c:pt>
                <c:pt idx="2279">
                  <c:v>1.0001360110866639</c:v>
                </c:pt>
                <c:pt idx="2280">
                  <c:v>1.0001360856868651</c:v>
                </c:pt>
                <c:pt idx="2281">
                  <c:v>1.000136160287066</c:v>
                </c:pt>
                <c:pt idx="2282">
                  <c:v>1.0001362348872671</c:v>
                </c:pt>
                <c:pt idx="2283">
                  <c:v>1.000136309487468</c:v>
                </c:pt>
                <c:pt idx="2284">
                  <c:v>1.00013638408767</c:v>
                </c:pt>
                <c:pt idx="2285">
                  <c:v>1.000136473607911</c:v>
                </c:pt>
                <c:pt idx="2286">
                  <c:v>1.0001365482081119</c:v>
                </c:pt>
                <c:pt idx="2287">
                  <c:v>1.000136637728352</c:v>
                </c:pt>
                <c:pt idx="2288">
                  <c:v>1.000136727248595</c:v>
                </c:pt>
                <c:pt idx="2289">
                  <c:v>1.0001368018487979</c:v>
                </c:pt>
                <c:pt idx="2290">
                  <c:v>1.0001368913690361</c:v>
                </c:pt>
                <c:pt idx="2291">
                  <c:v>1.0001369808892799</c:v>
                </c:pt>
                <c:pt idx="2292">
                  <c:v>1.00013707040952</c:v>
                </c:pt>
                <c:pt idx="2293">
                  <c:v>1.000137159929763</c:v>
                </c:pt>
                <c:pt idx="2294">
                  <c:v>1.000137249450004</c:v>
                </c:pt>
                <c:pt idx="2295">
                  <c:v>1.0001373389702439</c:v>
                </c:pt>
                <c:pt idx="2296">
                  <c:v>1.0001374284904849</c:v>
                </c:pt>
                <c:pt idx="2297">
                  <c:v>1.0001375180107259</c:v>
                </c:pt>
                <c:pt idx="2298">
                  <c:v>1.000137607530968</c:v>
                </c:pt>
                <c:pt idx="2299">
                  <c:v>1.0001376970512099</c:v>
                </c:pt>
                <c:pt idx="2300">
                  <c:v>1.00013778657145</c:v>
                </c:pt>
                <c:pt idx="2301">
                  <c:v>1.0001378760916919</c:v>
                </c:pt>
                <c:pt idx="2302">
                  <c:v>1.000137965611938</c:v>
                </c:pt>
                <c:pt idx="2303">
                  <c:v>1.000138055132171</c:v>
                </c:pt>
                <c:pt idx="2304">
                  <c:v>1.000138144652416</c:v>
                </c:pt>
                <c:pt idx="2305">
                  <c:v>1.000138234172657</c:v>
                </c:pt>
                <c:pt idx="2306">
                  <c:v>1.000138323692898</c:v>
                </c:pt>
                <c:pt idx="2307">
                  <c:v>1.0001384132131399</c:v>
                </c:pt>
                <c:pt idx="2308">
                  <c:v>1.000138487813341</c:v>
                </c:pt>
                <c:pt idx="2309">
                  <c:v>1.000138577333582</c:v>
                </c:pt>
                <c:pt idx="2310">
                  <c:v>1.000138651933784</c:v>
                </c:pt>
                <c:pt idx="2311">
                  <c:v>1.000138741454025</c:v>
                </c:pt>
                <c:pt idx="2312">
                  <c:v>1.0001388160542259</c:v>
                </c:pt>
                <c:pt idx="2313">
                  <c:v>1.0001388906544251</c:v>
                </c:pt>
                <c:pt idx="2314">
                  <c:v>1.000138965254628</c:v>
                </c:pt>
                <c:pt idx="2315">
                  <c:v>1.00013903985483</c:v>
                </c:pt>
                <c:pt idx="2316">
                  <c:v>1.00013911445503</c:v>
                </c:pt>
                <c:pt idx="2317">
                  <c:v>1.000139174135191</c:v>
                </c:pt>
                <c:pt idx="2318">
                  <c:v>1.00013924873539</c:v>
                </c:pt>
                <c:pt idx="2319">
                  <c:v>1.000139308415553</c:v>
                </c:pt>
                <c:pt idx="2320">
                  <c:v>1.0001393830157539</c:v>
                </c:pt>
                <c:pt idx="2321">
                  <c:v>1.000139442695914</c:v>
                </c:pt>
                <c:pt idx="2322">
                  <c:v>1.000139502376076</c:v>
                </c:pt>
                <c:pt idx="2323">
                  <c:v>1.0001395620562381</c:v>
                </c:pt>
                <c:pt idx="2324">
                  <c:v>1.0001396068163579</c:v>
                </c:pt>
                <c:pt idx="2325">
                  <c:v>1.0001396664965201</c:v>
                </c:pt>
                <c:pt idx="2326">
                  <c:v>1.0001397112566399</c:v>
                </c:pt>
                <c:pt idx="2327">
                  <c:v>1.00013975601676</c:v>
                </c:pt>
                <c:pt idx="2328">
                  <c:v>1.00013980077688</c:v>
                </c:pt>
                <c:pt idx="2329">
                  <c:v>1.000139845537001</c:v>
                </c:pt>
                <c:pt idx="2330">
                  <c:v>1.000139890297119</c:v>
                </c:pt>
                <c:pt idx="2331">
                  <c:v>1.000139935057242</c:v>
                </c:pt>
                <c:pt idx="2332">
                  <c:v>1.0001399798173629</c:v>
                </c:pt>
                <c:pt idx="2333">
                  <c:v>1.000140009657444</c:v>
                </c:pt>
                <c:pt idx="2334">
                  <c:v>1.0001400394975271</c:v>
                </c:pt>
                <c:pt idx="2335">
                  <c:v>1.0001400842576449</c:v>
                </c:pt>
                <c:pt idx="2336">
                  <c:v>1.000140114097728</c:v>
                </c:pt>
                <c:pt idx="2337">
                  <c:v>1.0001401439378059</c:v>
                </c:pt>
                <c:pt idx="2338">
                  <c:v>1.0001401737778861</c:v>
                </c:pt>
                <c:pt idx="2339">
                  <c:v>1.000140188697926</c:v>
                </c:pt>
                <c:pt idx="2340">
                  <c:v>1.0001402185380071</c:v>
                </c:pt>
                <c:pt idx="2341">
                  <c:v>1.000140248378087</c:v>
                </c:pt>
                <c:pt idx="2342">
                  <c:v>1.0001402632981271</c:v>
                </c:pt>
                <c:pt idx="2343">
                  <c:v>1.000140293138208</c:v>
                </c:pt>
                <c:pt idx="2344">
                  <c:v>1.0001403080582481</c:v>
                </c:pt>
                <c:pt idx="2345">
                  <c:v>1.000140337898328</c:v>
                </c:pt>
                <c:pt idx="2346">
                  <c:v>1.000140352818369</c:v>
                </c:pt>
                <c:pt idx="2347">
                  <c:v>1.00014036773841</c:v>
                </c:pt>
                <c:pt idx="2348">
                  <c:v>1.0001403975784851</c:v>
                </c:pt>
                <c:pt idx="2349">
                  <c:v>1.00014041249853</c:v>
                </c:pt>
                <c:pt idx="2350">
                  <c:v>1.0001404274185699</c:v>
                </c:pt>
                <c:pt idx="2351">
                  <c:v>1.0001404572586501</c:v>
                </c:pt>
                <c:pt idx="2352">
                  <c:v>1.0001404721786911</c:v>
                </c:pt>
                <c:pt idx="2353">
                  <c:v>1.000140487098732</c:v>
                </c:pt>
                <c:pt idx="2354">
                  <c:v>1.000140516938814</c:v>
                </c:pt>
                <c:pt idx="2355">
                  <c:v>1.000140531858857</c:v>
                </c:pt>
                <c:pt idx="2356">
                  <c:v>1.0001405616989369</c:v>
                </c:pt>
                <c:pt idx="2357">
                  <c:v>1.0001405766189739</c:v>
                </c:pt>
                <c:pt idx="2358">
                  <c:v>1.000140606459053</c:v>
                </c:pt>
                <c:pt idx="2359">
                  <c:v>1.0001406213790931</c:v>
                </c:pt>
                <c:pt idx="2360">
                  <c:v>1.0001406512191711</c:v>
                </c:pt>
                <c:pt idx="2361">
                  <c:v>1.0001406810592539</c:v>
                </c:pt>
                <c:pt idx="2362">
                  <c:v>1.0001407108993341</c:v>
                </c:pt>
                <c:pt idx="2363">
                  <c:v>1.0001407407394141</c:v>
                </c:pt>
                <c:pt idx="2364">
                  <c:v>1.000140770579494</c:v>
                </c:pt>
                <c:pt idx="2365">
                  <c:v>1.0001408004195751</c:v>
                </c:pt>
                <c:pt idx="2366">
                  <c:v>1.0001408302596559</c:v>
                </c:pt>
                <c:pt idx="2367">
                  <c:v>1.0001408750197771</c:v>
                </c:pt>
                <c:pt idx="2368">
                  <c:v>1.00014090485986</c:v>
                </c:pt>
                <c:pt idx="2369">
                  <c:v>1.000140949619978</c:v>
                </c:pt>
                <c:pt idx="2370">
                  <c:v>1.0001409943800981</c:v>
                </c:pt>
                <c:pt idx="2371">
                  <c:v>1.0001410391402199</c:v>
                </c:pt>
                <c:pt idx="2372">
                  <c:v>1.00014108390034</c:v>
                </c:pt>
                <c:pt idx="2373">
                  <c:v>1.00014112866046</c:v>
                </c:pt>
                <c:pt idx="2374">
                  <c:v>1.0001411734205821</c:v>
                </c:pt>
                <c:pt idx="2375">
                  <c:v>1.000141233100742</c:v>
                </c:pt>
                <c:pt idx="2376">
                  <c:v>1.000141277860862</c:v>
                </c:pt>
                <c:pt idx="2377">
                  <c:v>1.000141337541024</c:v>
                </c:pt>
                <c:pt idx="2378">
                  <c:v>1.000141397221181</c:v>
                </c:pt>
                <c:pt idx="2379">
                  <c:v>1.0001414569013449</c:v>
                </c:pt>
                <c:pt idx="2380">
                  <c:v>1.00014151658151</c:v>
                </c:pt>
                <c:pt idx="2381">
                  <c:v>1.0001415762616681</c:v>
                </c:pt>
                <c:pt idx="2382">
                  <c:v>1.0001416508618679</c:v>
                </c:pt>
                <c:pt idx="2383">
                  <c:v>1.0001417105420281</c:v>
                </c:pt>
                <c:pt idx="2384">
                  <c:v>1.0001417851422301</c:v>
                </c:pt>
                <c:pt idx="2385">
                  <c:v>1.000141859742431</c:v>
                </c:pt>
                <c:pt idx="2386">
                  <c:v>1.0001419343426321</c:v>
                </c:pt>
                <c:pt idx="2387">
                  <c:v>1.0001420089428339</c:v>
                </c:pt>
                <c:pt idx="2388">
                  <c:v>1.0001420835430359</c:v>
                </c:pt>
                <c:pt idx="2389">
                  <c:v>1.0001421581432359</c:v>
                </c:pt>
                <c:pt idx="2390">
                  <c:v>1.0001422327434371</c:v>
                </c:pt>
                <c:pt idx="2391">
                  <c:v>1.0001423222636781</c:v>
                </c:pt>
                <c:pt idx="2392">
                  <c:v>1.0001423968638801</c:v>
                </c:pt>
                <c:pt idx="2393">
                  <c:v>1.0001424863841211</c:v>
                </c:pt>
                <c:pt idx="2394">
                  <c:v>1.0001425759043621</c:v>
                </c:pt>
                <c:pt idx="2395">
                  <c:v>1.000142650504563</c:v>
                </c:pt>
                <c:pt idx="2396">
                  <c:v>1.000142740024804</c:v>
                </c:pt>
                <c:pt idx="2397">
                  <c:v>1.000142829545051</c:v>
                </c:pt>
                <c:pt idx="2398">
                  <c:v>1.00014291906529</c:v>
                </c:pt>
                <c:pt idx="2399">
                  <c:v>1.000142993665488</c:v>
                </c:pt>
                <c:pt idx="2400">
                  <c:v>1.0001430831857301</c:v>
                </c:pt>
                <c:pt idx="2401">
                  <c:v>1.0001431727059711</c:v>
                </c:pt>
                <c:pt idx="2402">
                  <c:v>1.0001432622262121</c:v>
                </c:pt>
                <c:pt idx="2403">
                  <c:v>1.000143351746454</c:v>
                </c:pt>
                <c:pt idx="2404">
                  <c:v>1.0001434412666961</c:v>
                </c:pt>
                <c:pt idx="2405">
                  <c:v>1.00014353078694</c:v>
                </c:pt>
                <c:pt idx="2406">
                  <c:v>1.000143605387136</c:v>
                </c:pt>
                <c:pt idx="2407">
                  <c:v>1.000143694907379</c:v>
                </c:pt>
                <c:pt idx="2408">
                  <c:v>1.00014378442762</c:v>
                </c:pt>
                <c:pt idx="2409">
                  <c:v>1.0001438739478621</c:v>
                </c:pt>
                <c:pt idx="2410">
                  <c:v>1.0001439485480621</c:v>
                </c:pt>
                <c:pt idx="2411">
                  <c:v>1.000144038068304</c:v>
                </c:pt>
                <c:pt idx="2412">
                  <c:v>1.0001441126685049</c:v>
                </c:pt>
                <c:pt idx="2413">
                  <c:v>1.0001442021887459</c:v>
                </c:pt>
                <c:pt idx="2414">
                  <c:v>1.000144276788947</c:v>
                </c:pt>
                <c:pt idx="2415">
                  <c:v>1.000144351389145</c:v>
                </c:pt>
                <c:pt idx="2416">
                  <c:v>1.0001444259893499</c:v>
                </c:pt>
                <c:pt idx="2417">
                  <c:v>1.0001445005895511</c:v>
                </c:pt>
                <c:pt idx="2418">
                  <c:v>1.000144575189752</c:v>
                </c:pt>
                <c:pt idx="2419">
                  <c:v>1.000144649789952</c:v>
                </c:pt>
                <c:pt idx="2420">
                  <c:v>1.000144709470113</c:v>
                </c:pt>
                <c:pt idx="2421">
                  <c:v>1.000144784070315</c:v>
                </c:pt>
                <c:pt idx="2422">
                  <c:v>1.0001448437504761</c:v>
                </c:pt>
                <c:pt idx="2423">
                  <c:v>1.000144903430636</c:v>
                </c:pt>
                <c:pt idx="2424">
                  <c:v>1.0001449631107979</c:v>
                </c:pt>
                <c:pt idx="2425">
                  <c:v>1.0001450227909581</c:v>
                </c:pt>
                <c:pt idx="2426">
                  <c:v>1.00014508247112</c:v>
                </c:pt>
                <c:pt idx="2427">
                  <c:v>1.0001451421512799</c:v>
                </c:pt>
                <c:pt idx="2428">
                  <c:v>1.000145186911404</c:v>
                </c:pt>
                <c:pt idx="2429">
                  <c:v>1.0001452465915619</c:v>
                </c:pt>
                <c:pt idx="2430">
                  <c:v>1.000145291351682</c:v>
                </c:pt>
                <c:pt idx="2431">
                  <c:v>1.000145336111806</c:v>
                </c:pt>
                <c:pt idx="2432">
                  <c:v>1.0001453808719241</c:v>
                </c:pt>
                <c:pt idx="2433">
                  <c:v>1.0001454256320439</c:v>
                </c:pt>
                <c:pt idx="2434">
                  <c:v>1.0001454703921651</c:v>
                </c:pt>
                <c:pt idx="2435">
                  <c:v>1.0001455002322459</c:v>
                </c:pt>
                <c:pt idx="2436">
                  <c:v>1.00014554499237</c:v>
                </c:pt>
                <c:pt idx="2437">
                  <c:v>1.0001455748324459</c:v>
                </c:pt>
                <c:pt idx="2438">
                  <c:v>1.0001456195925671</c:v>
                </c:pt>
                <c:pt idx="2439">
                  <c:v>1.0001456494326471</c:v>
                </c:pt>
                <c:pt idx="2440">
                  <c:v>1.0001456792727279</c:v>
                </c:pt>
                <c:pt idx="2441">
                  <c:v>1.0001457091128101</c:v>
                </c:pt>
                <c:pt idx="2442">
                  <c:v>1.0001457389528901</c:v>
                </c:pt>
                <c:pt idx="2443">
                  <c:v>1.0001457538729299</c:v>
                </c:pt>
                <c:pt idx="2444">
                  <c:v>1.0001457837130101</c:v>
                </c:pt>
                <c:pt idx="2445">
                  <c:v>1.0001458135530901</c:v>
                </c:pt>
                <c:pt idx="2446">
                  <c:v>1.0001458284731319</c:v>
                </c:pt>
                <c:pt idx="2447">
                  <c:v>1.0001458583132119</c:v>
                </c:pt>
                <c:pt idx="2448">
                  <c:v>1.000145873233254</c:v>
                </c:pt>
                <c:pt idx="2449">
                  <c:v>1.0001458881532921</c:v>
                </c:pt>
                <c:pt idx="2450">
                  <c:v>1.000145917993372</c:v>
                </c:pt>
                <c:pt idx="2451">
                  <c:v>1.0001459329134119</c:v>
                </c:pt>
                <c:pt idx="2452">
                  <c:v>1.000145947833452</c:v>
                </c:pt>
                <c:pt idx="2453">
                  <c:v>1.000145977673536</c:v>
                </c:pt>
                <c:pt idx="2454">
                  <c:v>1.0001459925935741</c:v>
                </c:pt>
                <c:pt idx="2455">
                  <c:v>1.000146007513613</c:v>
                </c:pt>
                <c:pt idx="2456">
                  <c:v>1.000146037353693</c:v>
                </c:pt>
                <c:pt idx="2457">
                  <c:v>1.000146052273734</c:v>
                </c:pt>
                <c:pt idx="2458">
                  <c:v>1.0001460671937741</c:v>
                </c:pt>
                <c:pt idx="2459">
                  <c:v>1.000146097033854</c:v>
                </c:pt>
                <c:pt idx="2460">
                  <c:v>1.0001461119538959</c:v>
                </c:pt>
                <c:pt idx="2461">
                  <c:v>1.0001461417939761</c:v>
                </c:pt>
                <c:pt idx="2462">
                  <c:v>1.0001461567140151</c:v>
                </c:pt>
                <c:pt idx="2463">
                  <c:v>1.0001461865540959</c:v>
                </c:pt>
                <c:pt idx="2464">
                  <c:v>1.000146216394173</c:v>
                </c:pt>
                <c:pt idx="2465">
                  <c:v>1.000146246234257</c:v>
                </c:pt>
                <c:pt idx="2466">
                  <c:v>1.0001462611542971</c:v>
                </c:pt>
                <c:pt idx="2467">
                  <c:v>1.000146290994373</c:v>
                </c:pt>
                <c:pt idx="2468">
                  <c:v>1.000146320834457</c:v>
                </c:pt>
                <c:pt idx="2469">
                  <c:v>1.0001463655945779</c:v>
                </c:pt>
                <c:pt idx="2470">
                  <c:v>1.000146395434655</c:v>
                </c:pt>
                <c:pt idx="2471">
                  <c:v>1.0001464252747401</c:v>
                </c:pt>
                <c:pt idx="2472">
                  <c:v>1.0001464700348599</c:v>
                </c:pt>
                <c:pt idx="2473">
                  <c:v>1.0001465147949811</c:v>
                </c:pt>
                <c:pt idx="2474">
                  <c:v>1.0001465446350619</c:v>
                </c:pt>
                <c:pt idx="2475">
                  <c:v>1.000146589395182</c:v>
                </c:pt>
                <c:pt idx="2476">
                  <c:v>1.000146634155302</c:v>
                </c:pt>
                <c:pt idx="2477">
                  <c:v>1.000146678915423</c:v>
                </c:pt>
                <c:pt idx="2478">
                  <c:v>1.000146738595584</c:v>
                </c:pt>
                <c:pt idx="2479">
                  <c:v>1.0001467833557041</c:v>
                </c:pt>
                <c:pt idx="2480">
                  <c:v>1.0001468430358651</c:v>
                </c:pt>
                <c:pt idx="2481">
                  <c:v>1.000146887795986</c:v>
                </c:pt>
                <c:pt idx="2482">
                  <c:v>1.0001469474761471</c:v>
                </c:pt>
                <c:pt idx="2483">
                  <c:v>1.0001470071563081</c:v>
                </c:pt>
                <c:pt idx="2484">
                  <c:v>1.000147066836474</c:v>
                </c:pt>
                <c:pt idx="2485">
                  <c:v>1.000147126516636</c:v>
                </c:pt>
                <c:pt idx="2486">
                  <c:v>1.000147201116834</c:v>
                </c:pt>
                <c:pt idx="2487">
                  <c:v>1.0001472607969919</c:v>
                </c:pt>
                <c:pt idx="2488">
                  <c:v>1.000147335397193</c:v>
                </c:pt>
                <c:pt idx="2489">
                  <c:v>1.0001474099973959</c:v>
                </c:pt>
                <c:pt idx="2490">
                  <c:v>1.000147469677561</c:v>
                </c:pt>
                <c:pt idx="2491">
                  <c:v>1.0001475442777621</c:v>
                </c:pt>
                <c:pt idx="2492">
                  <c:v>1.000147618877957</c:v>
                </c:pt>
                <c:pt idx="2493">
                  <c:v>1.0001476934781579</c:v>
                </c:pt>
                <c:pt idx="2494">
                  <c:v>1.0001477829984</c:v>
                </c:pt>
                <c:pt idx="2495">
                  <c:v>1.0001478575986</c:v>
                </c:pt>
                <c:pt idx="2496">
                  <c:v>1.000147932198806</c:v>
                </c:pt>
                <c:pt idx="2497">
                  <c:v>1.000148021719045</c:v>
                </c:pt>
                <c:pt idx="2498">
                  <c:v>1.000148096319244</c:v>
                </c:pt>
                <c:pt idx="2499">
                  <c:v>1.0001481858394841</c:v>
                </c:pt>
                <c:pt idx="2500">
                  <c:v>1.000148260439687</c:v>
                </c:pt>
                <c:pt idx="2501">
                  <c:v>1.000148349959928</c:v>
                </c:pt>
                <c:pt idx="2502">
                  <c:v>1.0001484394801701</c:v>
                </c:pt>
                <c:pt idx="2503">
                  <c:v>1.0001485140803701</c:v>
                </c:pt>
                <c:pt idx="2504">
                  <c:v>1.000148603600612</c:v>
                </c:pt>
                <c:pt idx="2505">
                  <c:v>1.000148693120853</c:v>
                </c:pt>
                <c:pt idx="2506">
                  <c:v>1.0001487677210541</c:v>
                </c:pt>
                <c:pt idx="2507">
                  <c:v>1.0001488572412951</c:v>
                </c:pt>
                <c:pt idx="2508">
                  <c:v>1.000148946761543</c:v>
                </c:pt>
                <c:pt idx="2509">
                  <c:v>1.0001490213617441</c:v>
                </c:pt>
                <c:pt idx="2510">
                  <c:v>1.00014911088198</c:v>
                </c:pt>
                <c:pt idx="2511">
                  <c:v>1.0001492004022201</c:v>
                </c:pt>
                <c:pt idx="2512">
                  <c:v>1.000149275002417</c:v>
                </c:pt>
                <c:pt idx="2513">
                  <c:v>1.0001493645226629</c:v>
                </c:pt>
                <c:pt idx="2514">
                  <c:v>1.000149439122864</c:v>
                </c:pt>
                <c:pt idx="2515">
                  <c:v>1.000149513723066</c:v>
                </c:pt>
                <c:pt idx="2516">
                  <c:v>1.0001496032433059</c:v>
                </c:pt>
                <c:pt idx="2517">
                  <c:v>1.0001496778435079</c:v>
                </c:pt>
                <c:pt idx="2518">
                  <c:v>1.00014975244371</c:v>
                </c:pt>
                <c:pt idx="2519">
                  <c:v>1.00014982704391</c:v>
                </c:pt>
                <c:pt idx="2520">
                  <c:v>1.0001499016441111</c:v>
                </c:pt>
                <c:pt idx="2521">
                  <c:v>1.000149976244312</c:v>
                </c:pt>
                <c:pt idx="2522">
                  <c:v>1.000150035924473</c:v>
                </c:pt>
                <c:pt idx="2523">
                  <c:v>1.000150110524674</c:v>
                </c:pt>
                <c:pt idx="2524">
                  <c:v>1.0001501702048361</c:v>
                </c:pt>
                <c:pt idx="2525">
                  <c:v>1.0001502448050359</c:v>
                </c:pt>
                <c:pt idx="2526">
                  <c:v>1.000150304485198</c:v>
                </c:pt>
                <c:pt idx="2527">
                  <c:v>1.000150364165362</c:v>
                </c:pt>
                <c:pt idx="2528">
                  <c:v>1.0001504238455261</c:v>
                </c:pt>
                <c:pt idx="2529">
                  <c:v>1.00015048352568</c:v>
                </c:pt>
                <c:pt idx="2530">
                  <c:v>1.0001505282858061</c:v>
                </c:pt>
                <c:pt idx="2531">
                  <c:v>1.0001505879659609</c:v>
                </c:pt>
                <c:pt idx="2532">
                  <c:v>1.0001506327260821</c:v>
                </c:pt>
                <c:pt idx="2533">
                  <c:v>1.0001506924062431</c:v>
                </c:pt>
                <c:pt idx="2534">
                  <c:v>1.000150737166364</c:v>
                </c:pt>
                <c:pt idx="2535">
                  <c:v>1.0001507819264841</c:v>
                </c:pt>
                <c:pt idx="2536">
                  <c:v>1.0001508266866119</c:v>
                </c:pt>
                <c:pt idx="2537">
                  <c:v>1.0001508565266859</c:v>
                </c:pt>
                <c:pt idx="2538">
                  <c:v>1.0001509012868119</c:v>
                </c:pt>
                <c:pt idx="2539">
                  <c:v>1.00015094604693</c:v>
                </c:pt>
                <c:pt idx="2540">
                  <c:v>1.00015097588701</c:v>
                </c:pt>
                <c:pt idx="2541">
                  <c:v>1.000151005727087</c:v>
                </c:pt>
                <c:pt idx="2542">
                  <c:v>1.0001510355671679</c:v>
                </c:pt>
                <c:pt idx="2543">
                  <c:v>1.0001510803272879</c:v>
                </c:pt>
                <c:pt idx="2544">
                  <c:v>1.0001511101673699</c:v>
                </c:pt>
                <c:pt idx="2545">
                  <c:v>1.00015112508741</c:v>
                </c:pt>
                <c:pt idx="2546">
                  <c:v>1.00015115492749</c:v>
                </c:pt>
                <c:pt idx="2547">
                  <c:v>1.0001511847675699</c:v>
                </c:pt>
                <c:pt idx="2548">
                  <c:v>1.0001512146076501</c:v>
                </c:pt>
                <c:pt idx="2549">
                  <c:v>1.0001512295276911</c:v>
                </c:pt>
                <c:pt idx="2550">
                  <c:v>1.0001512593677711</c:v>
                </c:pt>
                <c:pt idx="2551">
                  <c:v>1.0001512742878109</c:v>
                </c:pt>
                <c:pt idx="2552">
                  <c:v>1.000151304127892</c:v>
                </c:pt>
                <c:pt idx="2553">
                  <c:v>1.0001513190479321</c:v>
                </c:pt>
                <c:pt idx="2554">
                  <c:v>1.000151333967972</c:v>
                </c:pt>
                <c:pt idx="2555">
                  <c:v>1.0001513638080539</c:v>
                </c:pt>
                <c:pt idx="2556">
                  <c:v>1.0001513787280929</c:v>
                </c:pt>
                <c:pt idx="2557">
                  <c:v>1.000151393648133</c:v>
                </c:pt>
                <c:pt idx="2558">
                  <c:v>1.0001514234882201</c:v>
                </c:pt>
                <c:pt idx="2559">
                  <c:v>1.0001514384082559</c:v>
                </c:pt>
                <c:pt idx="2560">
                  <c:v>1.000151453328294</c:v>
                </c:pt>
                <c:pt idx="2561">
                  <c:v>1.000151483168374</c:v>
                </c:pt>
                <c:pt idx="2562">
                  <c:v>1.000151498088415</c:v>
                </c:pt>
                <c:pt idx="2563">
                  <c:v>1.0001515130084551</c:v>
                </c:pt>
                <c:pt idx="2564">
                  <c:v>1.0001515428485359</c:v>
                </c:pt>
                <c:pt idx="2565">
                  <c:v>1.000151557768576</c:v>
                </c:pt>
                <c:pt idx="2566">
                  <c:v>1.000151587608656</c:v>
                </c:pt>
                <c:pt idx="2567">
                  <c:v>1.0001516174487359</c:v>
                </c:pt>
                <c:pt idx="2568">
                  <c:v>1.000151632368776</c:v>
                </c:pt>
                <c:pt idx="2569">
                  <c:v>1.0001516622088571</c:v>
                </c:pt>
                <c:pt idx="2570">
                  <c:v>1.0001516920489359</c:v>
                </c:pt>
                <c:pt idx="2571">
                  <c:v>1.0001517218890179</c:v>
                </c:pt>
                <c:pt idx="2572">
                  <c:v>1.000151751729099</c:v>
                </c:pt>
                <c:pt idx="2573">
                  <c:v>1.0001517815691781</c:v>
                </c:pt>
                <c:pt idx="2574">
                  <c:v>1.0001518263293001</c:v>
                </c:pt>
                <c:pt idx="2575">
                  <c:v>1.0001518561693801</c:v>
                </c:pt>
                <c:pt idx="2576">
                  <c:v>1.00015188600946</c:v>
                </c:pt>
                <c:pt idx="2577">
                  <c:v>1.0001519307695821</c:v>
                </c:pt>
                <c:pt idx="2578">
                  <c:v>1.0001519755297019</c:v>
                </c:pt>
                <c:pt idx="2579">
                  <c:v>1.000152020289826</c:v>
                </c:pt>
                <c:pt idx="2580">
                  <c:v>1.0001520650499429</c:v>
                </c:pt>
                <c:pt idx="2581">
                  <c:v>1.0001521098100701</c:v>
                </c:pt>
                <c:pt idx="2582">
                  <c:v>1.0001521545701839</c:v>
                </c:pt>
                <c:pt idx="2583">
                  <c:v>1.0001522142503461</c:v>
                </c:pt>
                <c:pt idx="2584">
                  <c:v>1.0001522590104659</c:v>
                </c:pt>
                <c:pt idx="2585">
                  <c:v>1.000152318690628</c:v>
                </c:pt>
                <c:pt idx="2586">
                  <c:v>1.000152363450753</c:v>
                </c:pt>
                <c:pt idx="2587">
                  <c:v>1.000152423130912</c:v>
                </c:pt>
                <c:pt idx="2588">
                  <c:v>1.0001524828110719</c:v>
                </c:pt>
                <c:pt idx="2589">
                  <c:v>1.000152557411274</c:v>
                </c:pt>
                <c:pt idx="2590">
                  <c:v>1.000152617091431</c:v>
                </c:pt>
                <c:pt idx="2591">
                  <c:v>1.000152676771596</c:v>
                </c:pt>
                <c:pt idx="2592">
                  <c:v>1.000152751371798</c:v>
                </c:pt>
                <c:pt idx="2593">
                  <c:v>1.000152811051958</c:v>
                </c:pt>
                <c:pt idx="2594">
                  <c:v>1.0001528856521551</c:v>
                </c:pt>
                <c:pt idx="2595">
                  <c:v>1.00015296025236</c:v>
                </c:pt>
                <c:pt idx="2596">
                  <c:v>1.000153034852562</c:v>
                </c:pt>
                <c:pt idx="2597">
                  <c:v>1.000153109452764</c:v>
                </c:pt>
                <c:pt idx="2598">
                  <c:v>1.0001531840529601</c:v>
                </c:pt>
                <c:pt idx="2599">
                  <c:v>1.000153258653161</c:v>
                </c:pt>
                <c:pt idx="2600">
                  <c:v>1.0001533332533621</c:v>
                </c:pt>
                <c:pt idx="2601">
                  <c:v>1.0001534078535641</c:v>
                </c:pt>
                <c:pt idx="2602">
                  <c:v>1.000153497373804</c:v>
                </c:pt>
                <c:pt idx="2603">
                  <c:v>1.00015357197401</c:v>
                </c:pt>
                <c:pt idx="2604">
                  <c:v>1.0001536614942479</c:v>
                </c:pt>
                <c:pt idx="2605">
                  <c:v>1.0001537360944479</c:v>
                </c:pt>
                <c:pt idx="2606">
                  <c:v>1.00015382561469</c:v>
                </c:pt>
                <c:pt idx="2607">
                  <c:v>1.00015390021489</c:v>
                </c:pt>
                <c:pt idx="2608">
                  <c:v>1.0001539897351319</c:v>
                </c:pt>
                <c:pt idx="2609">
                  <c:v>1.000154064335335</c:v>
                </c:pt>
                <c:pt idx="2610">
                  <c:v>1.000154153855574</c:v>
                </c:pt>
                <c:pt idx="2611">
                  <c:v>1.0001542284557761</c:v>
                </c:pt>
                <c:pt idx="2612">
                  <c:v>1.0001543179760171</c:v>
                </c:pt>
                <c:pt idx="2613">
                  <c:v>1.000154392576218</c:v>
                </c:pt>
                <c:pt idx="2614">
                  <c:v>1.000154482096459</c:v>
                </c:pt>
                <c:pt idx="2615">
                  <c:v>1.0001545566966601</c:v>
                </c:pt>
                <c:pt idx="2616">
                  <c:v>1.0001546312968621</c:v>
                </c:pt>
                <c:pt idx="2617">
                  <c:v>1.0001547208171031</c:v>
                </c:pt>
                <c:pt idx="2618">
                  <c:v>1.000154795417304</c:v>
                </c:pt>
                <c:pt idx="2619">
                  <c:v>1.0001548700175049</c:v>
                </c:pt>
                <c:pt idx="2620">
                  <c:v>1.00015494461771</c:v>
                </c:pt>
                <c:pt idx="2621">
                  <c:v>1.0001550192179081</c:v>
                </c:pt>
                <c:pt idx="2622">
                  <c:v>1.0001550938181081</c:v>
                </c:pt>
                <c:pt idx="2623">
                  <c:v>1.0001551684183161</c:v>
                </c:pt>
                <c:pt idx="2624">
                  <c:v>1.0001552430185101</c:v>
                </c:pt>
                <c:pt idx="2625">
                  <c:v>1.0001553026986709</c:v>
                </c:pt>
                <c:pt idx="2626">
                  <c:v>1.0001553772988721</c:v>
                </c:pt>
                <c:pt idx="2627">
                  <c:v>1.000155436979036</c:v>
                </c:pt>
                <c:pt idx="2628">
                  <c:v>1.000155511579238</c:v>
                </c:pt>
                <c:pt idx="2629">
                  <c:v>1.0001555712593959</c:v>
                </c:pt>
                <c:pt idx="2630">
                  <c:v>1.0001556309395561</c:v>
                </c:pt>
                <c:pt idx="2631">
                  <c:v>1.0001556906197171</c:v>
                </c:pt>
                <c:pt idx="2632">
                  <c:v>1.0001557502998779</c:v>
                </c:pt>
                <c:pt idx="2633">
                  <c:v>1.0001557950599971</c:v>
                </c:pt>
                <c:pt idx="2634">
                  <c:v>1.0001558547401601</c:v>
                </c:pt>
                <c:pt idx="2635">
                  <c:v>1.0001558995002819</c:v>
                </c:pt>
                <c:pt idx="2636">
                  <c:v>1.0001559591804421</c:v>
                </c:pt>
                <c:pt idx="2637">
                  <c:v>1.0001560039405619</c:v>
                </c:pt>
                <c:pt idx="2638">
                  <c:v>1.000156048700682</c:v>
                </c:pt>
                <c:pt idx="2639">
                  <c:v>1.0001560934608029</c:v>
                </c:pt>
                <c:pt idx="2640">
                  <c:v>1.0001561382209241</c:v>
                </c:pt>
                <c:pt idx="2641">
                  <c:v>1.000156168061008</c:v>
                </c:pt>
                <c:pt idx="2642">
                  <c:v>1.000156212821125</c:v>
                </c:pt>
                <c:pt idx="2643">
                  <c:v>1.0001562426612061</c:v>
                </c:pt>
                <c:pt idx="2644">
                  <c:v>1.0001562874213259</c:v>
                </c:pt>
                <c:pt idx="2645">
                  <c:v>1.0001563172614061</c:v>
                </c:pt>
                <c:pt idx="2646">
                  <c:v>1.000156347101486</c:v>
                </c:pt>
                <c:pt idx="2647">
                  <c:v>1.00015637694157</c:v>
                </c:pt>
                <c:pt idx="2648">
                  <c:v>1.000156406781652</c:v>
                </c:pt>
                <c:pt idx="2649">
                  <c:v>1.0001564366217339</c:v>
                </c:pt>
                <c:pt idx="2650">
                  <c:v>1.0001564664618161</c:v>
                </c:pt>
                <c:pt idx="2651">
                  <c:v>1.000156481381854</c:v>
                </c:pt>
                <c:pt idx="2652">
                  <c:v>1.0001565112219319</c:v>
                </c:pt>
                <c:pt idx="2653">
                  <c:v>1.000156526141974</c:v>
                </c:pt>
                <c:pt idx="2654">
                  <c:v>1.00015655598205</c:v>
                </c:pt>
                <c:pt idx="2655">
                  <c:v>1.0001565709020901</c:v>
                </c:pt>
                <c:pt idx="2656">
                  <c:v>1.0001566007421701</c:v>
                </c:pt>
                <c:pt idx="2657">
                  <c:v>1.000156615662211</c:v>
                </c:pt>
                <c:pt idx="2658">
                  <c:v>1.000156645502291</c:v>
                </c:pt>
                <c:pt idx="2659">
                  <c:v>1.000156660422332</c:v>
                </c:pt>
                <c:pt idx="2660">
                  <c:v>1.0001566753423721</c:v>
                </c:pt>
                <c:pt idx="2661">
                  <c:v>1.0001566902624091</c:v>
                </c:pt>
                <c:pt idx="2662">
                  <c:v>1.0001567201024919</c:v>
                </c:pt>
                <c:pt idx="2663">
                  <c:v>1.0001567350225331</c:v>
                </c:pt>
                <c:pt idx="2664">
                  <c:v>1.0001567499425741</c:v>
                </c:pt>
                <c:pt idx="2665">
                  <c:v>1.000156779782654</c:v>
                </c:pt>
                <c:pt idx="2666">
                  <c:v>1.000156794702693</c:v>
                </c:pt>
                <c:pt idx="2667">
                  <c:v>1.000156824542781</c:v>
                </c:pt>
                <c:pt idx="2668">
                  <c:v>1.000156839462818</c:v>
                </c:pt>
                <c:pt idx="2669">
                  <c:v>1.0001568693028959</c:v>
                </c:pt>
                <c:pt idx="2670">
                  <c:v>1.0001568842229349</c:v>
                </c:pt>
                <c:pt idx="2671">
                  <c:v>1.000156914063018</c:v>
                </c:pt>
                <c:pt idx="2672">
                  <c:v>1.0001569439030999</c:v>
                </c:pt>
                <c:pt idx="2673">
                  <c:v>1.000156958823136</c:v>
                </c:pt>
                <c:pt idx="2674">
                  <c:v>1.00015698866322</c:v>
                </c:pt>
                <c:pt idx="2675">
                  <c:v>1.0001570185033</c:v>
                </c:pt>
                <c:pt idx="2676">
                  <c:v>1.0001570483433799</c:v>
                </c:pt>
                <c:pt idx="2677">
                  <c:v>1.000157093103498</c:v>
                </c:pt>
                <c:pt idx="2678">
                  <c:v>1.0001571229435839</c:v>
                </c:pt>
                <c:pt idx="2679">
                  <c:v>1.0001571527836599</c:v>
                </c:pt>
                <c:pt idx="2680">
                  <c:v>1.000157197543784</c:v>
                </c:pt>
                <c:pt idx="2681">
                  <c:v>1.0001572273838599</c:v>
                </c:pt>
                <c:pt idx="2682">
                  <c:v>1.00015727214398</c:v>
                </c:pt>
                <c:pt idx="2683">
                  <c:v>1.0001573169041009</c:v>
                </c:pt>
                <c:pt idx="2684">
                  <c:v>1.0001573616642281</c:v>
                </c:pt>
                <c:pt idx="2685">
                  <c:v>1.0001574064243439</c:v>
                </c:pt>
                <c:pt idx="2686">
                  <c:v>1.0001574511844631</c:v>
                </c:pt>
                <c:pt idx="2687">
                  <c:v>1.0001575108646239</c:v>
                </c:pt>
                <c:pt idx="2688">
                  <c:v>1.000157555624748</c:v>
                </c:pt>
                <c:pt idx="2689">
                  <c:v>1.0001576153049061</c:v>
                </c:pt>
                <c:pt idx="2690">
                  <c:v>1.00015767498507</c:v>
                </c:pt>
                <c:pt idx="2691">
                  <c:v>1.0001577197451881</c:v>
                </c:pt>
                <c:pt idx="2692">
                  <c:v>1.000157779425352</c:v>
                </c:pt>
                <c:pt idx="2693">
                  <c:v>1.0001578391055159</c:v>
                </c:pt>
                <c:pt idx="2694">
                  <c:v>1.0001579137057159</c:v>
                </c:pt>
                <c:pt idx="2695">
                  <c:v>1.000157973385877</c:v>
                </c:pt>
                <c:pt idx="2696">
                  <c:v>1.000158033066036</c:v>
                </c:pt>
                <c:pt idx="2697">
                  <c:v>1.000158107666238</c:v>
                </c:pt>
                <c:pt idx="2698">
                  <c:v>1.000158182266434</c:v>
                </c:pt>
                <c:pt idx="2699">
                  <c:v>1.000158241946598</c:v>
                </c:pt>
                <c:pt idx="2700">
                  <c:v>1.0001583165468</c:v>
                </c:pt>
                <c:pt idx="2701">
                  <c:v>1.0001583911469969</c:v>
                </c:pt>
                <c:pt idx="2702">
                  <c:v>1.000158465747198</c:v>
                </c:pt>
                <c:pt idx="2703">
                  <c:v>1.0001585403474</c:v>
                </c:pt>
                <c:pt idx="2704">
                  <c:v>1.0001586149476001</c:v>
                </c:pt>
                <c:pt idx="2705">
                  <c:v>1.0001586895478021</c:v>
                </c:pt>
                <c:pt idx="2706">
                  <c:v>1.0001587641480101</c:v>
                </c:pt>
                <c:pt idx="2707">
                  <c:v>1.000158853668248</c:v>
                </c:pt>
                <c:pt idx="2708">
                  <c:v>1.000158928268448</c:v>
                </c:pt>
                <c:pt idx="2709">
                  <c:v>1.000159002868646</c:v>
                </c:pt>
                <c:pt idx="2710">
                  <c:v>1.0001590923888879</c:v>
                </c:pt>
                <c:pt idx="2711">
                  <c:v>1.0001591669890899</c:v>
                </c:pt>
                <c:pt idx="2712">
                  <c:v>1.00015925650933</c:v>
                </c:pt>
                <c:pt idx="2713">
                  <c:v>1.0001593311095309</c:v>
                </c:pt>
                <c:pt idx="2714">
                  <c:v>1.0001594057097321</c:v>
                </c:pt>
                <c:pt idx="2715">
                  <c:v>1.0001594952299711</c:v>
                </c:pt>
                <c:pt idx="2716">
                  <c:v>1.000159569830178</c:v>
                </c:pt>
                <c:pt idx="2717">
                  <c:v>1.000159644430376</c:v>
                </c:pt>
                <c:pt idx="2718">
                  <c:v>1.0001597339506181</c:v>
                </c:pt>
                <c:pt idx="2719">
                  <c:v>1.0001598085508181</c:v>
                </c:pt>
                <c:pt idx="2720">
                  <c:v>1.0001598831510199</c:v>
                </c:pt>
                <c:pt idx="2721">
                  <c:v>1.0001599577512219</c:v>
                </c:pt>
                <c:pt idx="2722">
                  <c:v>1.0001600323514219</c:v>
                </c:pt>
                <c:pt idx="2723">
                  <c:v>1.000160106951625</c:v>
                </c:pt>
                <c:pt idx="2724">
                  <c:v>1.000160181551828</c:v>
                </c:pt>
                <c:pt idx="2725">
                  <c:v>1.000160256152024</c:v>
                </c:pt>
                <c:pt idx="2726">
                  <c:v>1.000160330752226</c:v>
                </c:pt>
                <c:pt idx="2727">
                  <c:v>1.000160405352426</c:v>
                </c:pt>
                <c:pt idx="2728">
                  <c:v>1.0001604650325879</c:v>
                </c:pt>
                <c:pt idx="2729">
                  <c:v>1.0001605396327931</c:v>
                </c:pt>
                <c:pt idx="2730">
                  <c:v>1.0001605993129501</c:v>
                </c:pt>
                <c:pt idx="2731">
                  <c:v>1.00016065899311</c:v>
                </c:pt>
                <c:pt idx="2732">
                  <c:v>1.000160733593312</c:v>
                </c:pt>
                <c:pt idx="2733">
                  <c:v>1.0001607932734711</c:v>
                </c:pt>
                <c:pt idx="2734">
                  <c:v>1.0001608529536341</c:v>
                </c:pt>
                <c:pt idx="2735">
                  <c:v>1.0001608977137539</c:v>
                </c:pt>
                <c:pt idx="2736">
                  <c:v>1.000160957393915</c:v>
                </c:pt>
                <c:pt idx="2737">
                  <c:v>1.00016101707407</c:v>
                </c:pt>
                <c:pt idx="2738">
                  <c:v>1.000161061834197</c:v>
                </c:pt>
                <c:pt idx="2739">
                  <c:v>1.000161121514358</c:v>
                </c:pt>
                <c:pt idx="2740">
                  <c:v>1.000161166274478</c:v>
                </c:pt>
                <c:pt idx="2741">
                  <c:v>1.000161211034595</c:v>
                </c:pt>
                <c:pt idx="2742">
                  <c:v>1.000161255794717</c:v>
                </c:pt>
                <c:pt idx="2743">
                  <c:v>1.00016130055484</c:v>
                </c:pt>
                <c:pt idx="2744">
                  <c:v>1.0001613303949191</c:v>
                </c:pt>
                <c:pt idx="2745">
                  <c:v>1.000161375155042</c:v>
                </c:pt>
                <c:pt idx="2746">
                  <c:v>1.000161404995122</c:v>
                </c:pt>
                <c:pt idx="2747">
                  <c:v>1.0001614497552429</c:v>
                </c:pt>
                <c:pt idx="2748">
                  <c:v>1.0001614795953231</c:v>
                </c:pt>
                <c:pt idx="2749">
                  <c:v>1.0001615094354039</c:v>
                </c:pt>
                <c:pt idx="2750">
                  <c:v>1.0001615392754839</c:v>
                </c:pt>
                <c:pt idx="2751">
                  <c:v>1.0001615691155661</c:v>
                </c:pt>
                <c:pt idx="2752">
                  <c:v>1.000161598955644</c:v>
                </c:pt>
                <c:pt idx="2753">
                  <c:v>1.0001616287957249</c:v>
                </c:pt>
                <c:pt idx="2754">
                  <c:v>1.000161658635806</c:v>
                </c:pt>
                <c:pt idx="2755">
                  <c:v>1.000161688475883</c:v>
                </c:pt>
                <c:pt idx="2756">
                  <c:v>1.000161703395926</c:v>
                </c:pt>
                <c:pt idx="2757">
                  <c:v>1.0001617332360071</c:v>
                </c:pt>
                <c:pt idx="2758">
                  <c:v>1.000161748156047</c:v>
                </c:pt>
                <c:pt idx="2759">
                  <c:v>1.000161777996128</c:v>
                </c:pt>
                <c:pt idx="2760">
                  <c:v>1.000161792916165</c:v>
                </c:pt>
                <c:pt idx="2761">
                  <c:v>1.000161807836208</c:v>
                </c:pt>
                <c:pt idx="2762">
                  <c:v>1.000161837676288</c:v>
                </c:pt>
                <c:pt idx="2763">
                  <c:v>1.0001618525963281</c:v>
                </c:pt>
                <c:pt idx="2764">
                  <c:v>1.0001618675163699</c:v>
                </c:pt>
                <c:pt idx="2765">
                  <c:v>1.000161897356445</c:v>
                </c:pt>
                <c:pt idx="2766">
                  <c:v>1.00016191227649</c:v>
                </c:pt>
                <c:pt idx="2767">
                  <c:v>1.0001619271965301</c:v>
                </c:pt>
                <c:pt idx="2768">
                  <c:v>1.00016195703661</c:v>
                </c:pt>
                <c:pt idx="2769">
                  <c:v>1.0001619719566519</c:v>
                </c:pt>
                <c:pt idx="2770">
                  <c:v>1.000162001796737</c:v>
                </c:pt>
                <c:pt idx="2771">
                  <c:v>1.000162016716774</c:v>
                </c:pt>
                <c:pt idx="2772">
                  <c:v>1.0001620465568519</c:v>
                </c:pt>
                <c:pt idx="2773">
                  <c:v>1.000162061476896</c:v>
                </c:pt>
                <c:pt idx="2774">
                  <c:v>1.000162091316972</c:v>
                </c:pt>
                <c:pt idx="2775">
                  <c:v>1.0001621211570551</c:v>
                </c:pt>
                <c:pt idx="2776">
                  <c:v>1.0001621360770929</c:v>
                </c:pt>
                <c:pt idx="2777">
                  <c:v>1.0001621659171731</c:v>
                </c:pt>
                <c:pt idx="2778">
                  <c:v>1.000162195757254</c:v>
                </c:pt>
                <c:pt idx="2779">
                  <c:v>1.0001622255973339</c:v>
                </c:pt>
                <c:pt idx="2780">
                  <c:v>1.000162255437411</c:v>
                </c:pt>
                <c:pt idx="2781">
                  <c:v>1.000162285277489</c:v>
                </c:pt>
                <c:pt idx="2782">
                  <c:v>1.0001623300376159</c:v>
                </c:pt>
                <c:pt idx="2783">
                  <c:v>1.0001623598776961</c:v>
                </c:pt>
                <c:pt idx="2784">
                  <c:v>1.0001624046378179</c:v>
                </c:pt>
                <c:pt idx="2785">
                  <c:v>1.0001624344778981</c:v>
                </c:pt>
                <c:pt idx="2786">
                  <c:v>1.000162479238021</c:v>
                </c:pt>
                <c:pt idx="2787">
                  <c:v>1.000162523998144</c:v>
                </c:pt>
                <c:pt idx="2788">
                  <c:v>1.000162568758264</c:v>
                </c:pt>
                <c:pt idx="2789">
                  <c:v>1.0001626135183801</c:v>
                </c:pt>
                <c:pt idx="2790">
                  <c:v>1.000162658278501</c:v>
                </c:pt>
                <c:pt idx="2791">
                  <c:v>1.0001627179586621</c:v>
                </c:pt>
                <c:pt idx="2792">
                  <c:v>1.0001627627187819</c:v>
                </c:pt>
                <c:pt idx="2793">
                  <c:v>1.0001628223989441</c:v>
                </c:pt>
                <c:pt idx="2794">
                  <c:v>1.000162882079104</c:v>
                </c:pt>
                <c:pt idx="2795">
                  <c:v>1.00016292683923</c:v>
                </c:pt>
                <c:pt idx="2796">
                  <c:v>1.000162986519386</c:v>
                </c:pt>
                <c:pt idx="2797">
                  <c:v>1.000163046199547</c:v>
                </c:pt>
                <c:pt idx="2798">
                  <c:v>1.0001631207997479</c:v>
                </c:pt>
                <c:pt idx="2799">
                  <c:v>1.000163180479908</c:v>
                </c:pt>
                <c:pt idx="2800">
                  <c:v>1.0001632401600671</c:v>
                </c:pt>
                <c:pt idx="2801">
                  <c:v>1.00016331476027</c:v>
                </c:pt>
                <c:pt idx="2802">
                  <c:v>1.000163374440431</c:v>
                </c:pt>
                <c:pt idx="2803">
                  <c:v>1.000163449040633</c:v>
                </c:pt>
                <c:pt idx="2804">
                  <c:v>1.0001635236408359</c:v>
                </c:pt>
                <c:pt idx="2805">
                  <c:v>1.0001635982410351</c:v>
                </c:pt>
                <c:pt idx="2806">
                  <c:v>1.000163672841236</c:v>
                </c:pt>
                <c:pt idx="2807">
                  <c:v>1.000163747441436</c:v>
                </c:pt>
                <c:pt idx="2808">
                  <c:v>1.000163822041638</c:v>
                </c:pt>
                <c:pt idx="2809">
                  <c:v>1.00016389664184</c:v>
                </c:pt>
                <c:pt idx="2810">
                  <c:v>1.00016397124204</c:v>
                </c:pt>
                <c:pt idx="2811">
                  <c:v>1.0001640458422401</c:v>
                </c:pt>
                <c:pt idx="2812">
                  <c:v>1.000164120442443</c:v>
                </c:pt>
                <c:pt idx="2813">
                  <c:v>1.000164209962682</c:v>
                </c:pt>
                <c:pt idx="2814">
                  <c:v>1.000164284562884</c:v>
                </c:pt>
                <c:pt idx="2815">
                  <c:v>1.000164359163086</c:v>
                </c:pt>
                <c:pt idx="2816">
                  <c:v>1.000164448683327</c:v>
                </c:pt>
                <c:pt idx="2817">
                  <c:v>1.0001645232835279</c:v>
                </c:pt>
                <c:pt idx="2818">
                  <c:v>1.0001645978837299</c:v>
                </c:pt>
                <c:pt idx="2819">
                  <c:v>1.0001646874039649</c:v>
                </c:pt>
                <c:pt idx="2820">
                  <c:v>1.000164762004166</c:v>
                </c:pt>
                <c:pt idx="2821">
                  <c:v>1.0001648366043721</c:v>
                </c:pt>
                <c:pt idx="2822">
                  <c:v>1.0001649261246139</c:v>
                </c:pt>
                <c:pt idx="2823">
                  <c:v>1.000165000724816</c:v>
                </c:pt>
                <c:pt idx="2824">
                  <c:v>1.0001650753250171</c:v>
                </c:pt>
                <c:pt idx="2825">
                  <c:v>1.000165149925222</c:v>
                </c:pt>
                <c:pt idx="2826">
                  <c:v>1.00016522452542</c:v>
                </c:pt>
                <c:pt idx="2827">
                  <c:v>1.00016529912562</c:v>
                </c:pt>
                <c:pt idx="2828">
                  <c:v>1.0001653737258209</c:v>
                </c:pt>
                <c:pt idx="2829">
                  <c:v>1.0001654483260221</c:v>
                </c:pt>
                <c:pt idx="2830">
                  <c:v>1.0001655229262301</c:v>
                </c:pt>
                <c:pt idx="2831">
                  <c:v>1.000165582606384</c:v>
                </c:pt>
                <c:pt idx="2832">
                  <c:v>1.000165657206584</c:v>
                </c:pt>
                <c:pt idx="2833">
                  <c:v>1.00016573180679</c:v>
                </c:pt>
                <c:pt idx="2834">
                  <c:v>1.0001657914869471</c:v>
                </c:pt>
                <c:pt idx="2835">
                  <c:v>1.0001658511671081</c:v>
                </c:pt>
                <c:pt idx="2836">
                  <c:v>1.0001659257673099</c:v>
                </c:pt>
                <c:pt idx="2837">
                  <c:v>1.00016598544747</c:v>
                </c:pt>
                <c:pt idx="2838">
                  <c:v>1.0001660451276291</c:v>
                </c:pt>
                <c:pt idx="2839">
                  <c:v>1.0001661048077919</c:v>
                </c:pt>
                <c:pt idx="2840">
                  <c:v>1.0001661495679131</c:v>
                </c:pt>
                <c:pt idx="2841">
                  <c:v>1.000166209248073</c:v>
                </c:pt>
                <c:pt idx="2842">
                  <c:v>1.000166268928234</c:v>
                </c:pt>
                <c:pt idx="2843">
                  <c:v>1.000166313688355</c:v>
                </c:pt>
                <c:pt idx="2844">
                  <c:v>1.000166373368516</c:v>
                </c:pt>
                <c:pt idx="2845">
                  <c:v>1.000166418128636</c:v>
                </c:pt>
                <c:pt idx="2846">
                  <c:v>1.0001664628887581</c:v>
                </c:pt>
                <c:pt idx="2847">
                  <c:v>1.0001665076488779</c:v>
                </c:pt>
                <c:pt idx="2848">
                  <c:v>1.000166552408998</c:v>
                </c:pt>
                <c:pt idx="2849">
                  <c:v>1.0001665971691129</c:v>
                </c:pt>
                <c:pt idx="2850">
                  <c:v>1.0001666419292401</c:v>
                </c:pt>
                <c:pt idx="2851">
                  <c:v>1.000166686689357</c:v>
                </c:pt>
                <c:pt idx="2852">
                  <c:v>1.000166716529437</c:v>
                </c:pt>
                <c:pt idx="2853">
                  <c:v>1.0001667612895619</c:v>
                </c:pt>
                <c:pt idx="2854">
                  <c:v>1.000166806049682</c:v>
                </c:pt>
                <c:pt idx="2855">
                  <c:v>1.0001668358897631</c:v>
                </c:pt>
                <c:pt idx="2856">
                  <c:v>1.000166880649884</c:v>
                </c:pt>
                <c:pt idx="2857">
                  <c:v>1.000166910489964</c:v>
                </c:pt>
                <c:pt idx="2858">
                  <c:v>1.0001669403300439</c:v>
                </c:pt>
                <c:pt idx="2859">
                  <c:v>1.000166985090164</c:v>
                </c:pt>
                <c:pt idx="2860">
                  <c:v>1.00016701493025</c:v>
                </c:pt>
                <c:pt idx="2861">
                  <c:v>1.0001670447703259</c:v>
                </c:pt>
                <c:pt idx="2862">
                  <c:v>1.0001670895304471</c:v>
                </c:pt>
                <c:pt idx="2863">
                  <c:v>1.0001671193705299</c:v>
                </c:pt>
                <c:pt idx="2864">
                  <c:v>1.000167164130652</c:v>
                </c:pt>
                <c:pt idx="2865">
                  <c:v>1.0001671939707319</c:v>
                </c:pt>
                <c:pt idx="2866">
                  <c:v>1.00016723873085</c:v>
                </c:pt>
                <c:pt idx="2867">
                  <c:v>1.00016726857093</c:v>
                </c:pt>
                <c:pt idx="2868">
                  <c:v>1.00016731333105</c:v>
                </c:pt>
                <c:pt idx="2869">
                  <c:v>1.000167358091171</c:v>
                </c:pt>
                <c:pt idx="2870">
                  <c:v>1.0001674028512919</c:v>
                </c:pt>
                <c:pt idx="2871">
                  <c:v>1.000167447611412</c:v>
                </c:pt>
                <c:pt idx="2872">
                  <c:v>1.0001674923715329</c:v>
                </c:pt>
                <c:pt idx="2873">
                  <c:v>1.0001675520516931</c:v>
                </c:pt>
                <c:pt idx="2874">
                  <c:v>1.0001676117318561</c:v>
                </c:pt>
                <c:pt idx="2875">
                  <c:v>1.0001676714120149</c:v>
                </c:pt>
                <c:pt idx="2876">
                  <c:v>1.0001677310921759</c:v>
                </c:pt>
                <c:pt idx="2877">
                  <c:v>1.0001678056923771</c:v>
                </c:pt>
                <c:pt idx="2878">
                  <c:v>1.000167880292578</c:v>
                </c:pt>
                <c:pt idx="2879">
                  <c:v>1.000167969812825</c:v>
                </c:pt>
                <c:pt idx="2880">
                  <c:v>1.0001680593330611</c:v>
                </c:pt>
                <c:pt idx="2881">
                  <c:v>1.0001681488533021</c:v>
                </c:pt>
                <c:pt idx="2882">
                  <c:v>1.0001682532935841</c:v>
                </c:pt>
                <c:pt idx="2883">
                  <c:v>1.0001683726539059</c:v>
                </c:pt>
                <c:pt idx="2884">
                  <c:v>1.0001685069342681</c:v>
                </c:pt>
                <c:pt idx="2885">
                  <c:v>1.00016864121463</c:v>
                </c:pt>
                <c:pt idx="2886">
                  <c:v>1.0001688053350719</c:v>
                </c:pt>
                <c:pt idx="2887">
                  <c:v>1.000168969455518</c:v>
                </c:pt>
                <c:pt idx="2888">
                  <c:v>1.0001691634160379</c:v>
                </c:pt>
                <c:pt idx="2889">
                  <c:v>1.00016935737656</c:v>
                </c:pt>
                <c:pt idx="2890">
                  <c:v>1.0001695960972039</c:v>
                </c:pt>
                <c:pt idx="2891">
                  <c:v>1.000169834817848</c:v>
                </c:pt>
                <c:pt idx="2892">
                  <c:v>1.000170118298612</c:v>
                </c:pt>
                <c:pt idx="2893">
                  <c:v>1.0001704166994161</c:v>
                </c:pt>
                <c:pt idx="2894">
                  <c:v>1.0001707598603411</c:v>
                </c:pt>
                <c:pt idx="2895">
                  <c:v>1.0001711328613481</c:v>
                </c:pt>
                <c:pt idx="2896">
                  <c:v>1.000171550622472</c:v>
                </c:pt>
                <c:pt idx="2897">
                  <c:v>1.0001719982236801</c:v>
                </c:pt>
                <c:pt idx="2898">
                  <c:v>1.0001725055050481</c:v>
                </c:pt>
                <c:pt idx="2899">
                  <c:v>1.0001730575465351</c:v>
                </c:pt>
                <c:pt idx="2900">
                  <c:v>1.0001736543481441</c:v>
                </c:pt>
                <c:pt idx="2901">
                  <c:v>1.000174325749954</c:v>
                </c:pt>
                <c:pt idx="2902">
                  <c:v>1.0001750568319261</c:v>
                </c:pt>
                <c:pt idx="2903">
                  <c:v>1.0001758625140971</c:v>
                </c:pt>
                <c:pt idx="2904">
                  <c:v>1.0001767427964701</c:v>
                </c:pt>
                <c:pt idx="2905">
                  <c:v>1.0001776976790431</c:v>
                </c:pt>
                <c:pt idx="2906">
                  <c:v>1.00017874208186</c:v>
                </c:pt>
                <c:pt idx="2907">
                  <c:v>1.000179876004917</c:v>
                </c:pt>
                <c:pt idx="2908">
                  <c:v>1.0001810845281749</c:v>
                </c:pt>
                <c:pt idx="2909">
                  <c:v>1.0001823974917139</c:v>
                </c:pt>
                <c:pt idx="2910">
                  <c:v>1.000183799975495</c:v>
                </c:pt>
                <c:pt idx="2911">
                  <c:v>1.000185291979518</c:v>
                </c:pt>
                <c:pt idx="2912">
                  <c:v>1.000186873503784</c:v>
                </c:pt>
                <c:pt idx="2913">
                  <c:v>1.0001885445482921</c:v>
                </c:pt>
                <c:pt idx="2914">
                  <c:v>1.0001903051130321</c:v>
                </c:pt>
                <c:pt idx="2915">
                  <c:v>1.00019212535794</c:v>
                </c:pt>
                <c:pt idx="2916">
                  <c:v>1.000194020203047</c:v>
                </c:pt>
                <c:pt idx="2917">
                  <c:v>1.0001959598082759</c:v>
                </c:pt>
                <c:pt idx="2918">
                  <c:v>1.000197929253591</c:v>
                </c:pt>
                <c:pt idx="2919">
                  <c:v>1.0001999434590161</c:v>
                </c:pt>
                <c:pt idx="2920">
                  <c:v>1.000201942744404</c:v>
                </c:pt>
                <c:pt idx="2921">
                  <c:v>1.000203942029795</c:v>
                </c:pt>
                <c:pt idx="2922">
                  <c:v>1.000205896555064</c:v>
                </c:pt>
                <c:pt idx="2923">
                  <c:v>1.000207806320216</c:v>
                </c:pt>
                <c:pt idx="2924">
                  <c:v>1.00020964148516</c:v>
                </c:pt>
                <c:pt idx="2925">
                  <c:v>1.000211387129863</c:v>
                </c:pt>
                <c:pt idx="2926">
                  <c:v>1.00021302833429</c:v>
                </c:pt>
                <c:pt idx="2927">
                  <c:v>1.000214550178393</c:v>
                </c:pt>
                <c:pt idx="2928">
                  <c:v>1.0002159526621739</c:v>
                </c:pt>
                <c:pt idx="2929">
                  <c:v>1.0002172059455541</c:v>
                </c:pt>
                <c:pt idx="2930">
                  <c:v>1.000218339868614</c:v>
                </c:pt>
                <c:pt idx="2931">
                  <c:v>1.0002193395113059</c:v>
                </c:pt>
                <c:pt idx="2932">
                  <c:v>1.000220219793676</c:v>
                </c:pt>
                <c:pt idx="2933">
                  <c:v>1.0002209956357699</c:v>
                </c:pt>
                <c:pt idx="2934">
                  <c:v>1.0002216968776529</c:v>
                </c:pt>
                <c:pt idx="2935">
                  <c:v>1.0002223235193499</c:v>
                </c:pt>
                <c:pt idx="2936">
                  <c:v>1.0002229203209581</c:v>
                </c:pt>
                <c:pt idx="2937">
                  <c:v>1.0002235022025261</c:v>
                </c:pt>
                <c:pt idx="2938">
                  <c:v>1.0002240990041289</c:v>
                </c:pt>
                <c:pt idx="2939">
                  <c:v>1.0002247405658631</c:v>
                </c:pt>
                <c:pt idx="2940">
                  <c:v>1.0002254418077561</c:v>
                </c:pt>
                <c:pt idx="2941">
                  <c:v>1.0002262176498411</c:v>
                </c:pt>
                <c:pt idx="2942">
                  <c:v>1.0002270979322201</c:v>
                </c:pt>
                <c:pt idx="2943">
                  <c:v>1.0002280677348341</c:v>
                </c:pt>
                <c:pt idx="2944">
                  <c:v>1.000229127057688</c:v>
                </c:pt>
                <c:pt idx="2945">
                  <c:v>1.000230290820826</c:v>
                </c:pt>
                <c:pt idx="2946">
                  <c:v>1.0002315291841659</c:v>
                </c:pt>
                <c:pt idx="2947">
                  <c:v>1.0002328421477049</c:v>
                </c:pt>
                <c:pt idx="2948">
                  <c:v>1.000234199871366</c:v>
                </c:pt>
                <c:pt idx="2949">
                  <c:v>1.000235602355144</c:v>
                </c:pt>
                <c:pt idx="2950">
                  <c:v>1.0002370197589681</c:v>
                </c:pt>
                <c:pt idx="2951">
                  <c:v>1.000238452082828</c:v>
                </c:pt>
                <c:pt idx="2952">
                  <c:v>1.0002398694866499</c:v>
                </c:pt>
                <c:pt idx="2953">
                  <c:v>1.000241271970431</c:v>
                </c:pt>
                <c:pt idx="2954">
                  <c:v>1.00024265953417</c:v>
                </c:pt>
                <c:pt idx="2955">
                  <c:v>1.0002440321778721</c:v>
                </c:pt>
                <c:pt idx="2956">
                  <c:v>1.000245389901536</c:v>
                </c:pt>
                <c:pt idx="2957">
                  <c:v>1.0002467476251899</c:v>
                </c:pt>
                <c:pt idx="2958">
                  <c:v>1.000248120268896</c:v>
                </c:pt>
                <c:pt idx="2959">
                  <c:v>1.000249492912592</c:v>
                </c:pt>
                <c:pt idx="2960">
                  <c:v>1.000250895396374</c:v>
                </c:pt>
                <c:pt idx="2961">
                  <c:v>1.000252312800195</c:v>
                </c:pt>
                <c:pt idx="2962">
                  <c:v>1.0002537600440959</c:v>
                </c:pt>
                <c:pt idx="2963">
                  <c:v>1.000255252048118</c:v>
                </c:pt>
                <c:pt idx="2964">
                  <c:v>1.00025675897218</c:v>
                </c:pt>
                <c:pt idx="2965">
                  <c:v>1.000258295736324</c:v>
                </c:pt>
                <c:pt idx="2966">
                  <c:v>1.0002598623405481</c:v>
                </c:pt>
                <c:pt idx="2967">
                  <c:v>1.0002614587848491</c:v>
                </c:pt>
                <c:pt idx="2968">
                  <c:v>1.000263070149191</c:v>
                </c:pt>
                <c:pt idx="2969">
                  <c:v>1.0002647113536181</c:v>
                </c:pt>
                <c:pt idx="2970">
                  <c:v>1.000266352558042</c:v>
                </c:pt>
                <c:pt idx="2971">
                  <c:v>1.0002680236025501</c:v>
                </c:pt>
                <c:pt idx="2972">
                  <c:v>1.000269709567094</c:v>
                </c:pt>
                <c:pt idx="2973">
                  <c:v>1.000271425371724</c:v>
                </c:pt>
                <c:pt idx="2974">
                  <c:v>1.0002731560963849</c:v>
                </c:pt>
                <c:pt idx="2975">
                  <c:v>1.0002749166611311</c:v>
                </c:pt>
                <c:pt idx="2976">
                  <c:v>1.000276692145913</c:v>
                </c:pt>
                <c:pt idx="2977">
                  <c:v>1.0002785123908251</c:v>
                </c:pt>
                <c:pt idx="2978">
                  <c:v>1.000280347555772</c:v>
                </c:pt>
                <c:pt idx="2979">
                  <c:v>1.0002821976407601</c:v>
                </c:pt>
                <c:pt idx="2980">
                  <c:v>1.000284092485868</c:v>
                </c:pt>
                <c:pt idx="2981">
                  <c:v>1.000286002251016</c:v>
                </c:pt>
                <c:pt idx="2982">
                  <c:v>1.0002879567762919</c:v>
                </c:pt>
                <c:pt idx="2983">
                  <c:v>1.000289926221601</c:v>
                </c:pt>
                <c:pt idx="2984">
                  <c:v>1.000291925506984</c:v>
                </c:pt>
                <c:pt idx="2985">
                  <c:v>1.000293954632455</c:v>
                </c:pt>
                <c:pt idx="2986">
                  <c:v>1.000296013598005</c:v>
                </c:pt>
                <c:pt idx="2987">
                  <c:v>1.0002981024036359</c:v>
                </c:pt>
                <c:pt idx="2988">
                  <c:v>1.0003002210493479</c:v>
                </c:pt>
                <c:pt idx="2989">
                  <c:v>1.0003023695351401</c:v>
                </c:pt>
                <c:pt idx="2990">
                  <c:v>1.000304547861012</c:v>
                </c:pt>
                <c:pt idx="2991">
                  <c:v>1.0003067560269641</c:v>
                </c:pt>
                <c:pt idx="2992">
                  <c:v>1.00030900895304</c:v>
                </c:pt>
                <c:pt idx="2993">
                  <c:v>1.000311291719189</c:v>
                </c:pt>
                <c:pt idx="2994">
                  <c:v>1.000313604325427</c:v>
                </c:pt>
                <c:pt idx="2995">
                  <c:v>1.000315946771748</c:v>
                </c:pt>
                <c:pt idx="2996">
                  <c:v>1.000318333978178</c:v>
                </c:pt>
                <c:pt idx="2997">
                  <c:v>1.000320751024689</c:v>
                </c:pt>
                <c:pt idx="2998">
                  <c:v>1.0003231979112901</c:v>
                </c:pt>
                <c:pt idx="2999">
                  <c:v>1.000325689558007</c:v>
                </c:pt>
                <c:pt idx="3000">
                  <c:v>1.000328211044802</c:v>
                </c:pt>
                <c:pt idx="3001">
                  <c:v>1.0003307772917229</c:v>
                </c:pt>
                <c:pt idx="3002">
                  <c:v>1.0003333882987619</c:v>
                </c:pt>
                <c:pt idx="3003">
                  <c:v>1.000336029145882</c:v>
                </c:pt>
                <c:pt idx="3004">
                  <c:v>1.0003387147531211</c:v>
                </c:pt>
                <c:pt idx="3005">
                  <c:v>1.000341430200441</c:v>
                </c:pt>
                <c:pt idx="3006">
                  <c:v>1.000344190407882</c:v>
                </c:pt>
                <c:pt idx="3007">
                  <c:v>1.000346995375444</c:v>
                </c:pt>
                <c:pt idx="3008">
                  <c:v>1.000349845103127</c:v>
                </c:pt>
                <c:pt idx="3009">
                  <c:v>1.000352739590934</c:v>
                </c:pt>
                <c:pt idx="3010">
                  <c:v>1.000355663918818</c:v>
                </c:pt>
                <c:pt idx="3011">
                  <c:v>1.000358647926858</c:v>
                </c:pt>
                <c:pt idx="3012">
                  <c:v>1.000361661774982</c:v>
                </c:pt>
                <c:pt idx="3013">
                  <c:v>1.0003647353032681</c:v>
                </c:pt>
                <c:pt idx="3014">
                  <c:v>1.000367853591674</c:v>
                </c:pt>
                <c:pt idx="3015">
                  <c:v>1.000371001720161</c:v>
                </c:pt>
                <c:pt idx="3016">
                  <c:v>1.00037420952881</c:v>
                </c:pt>
                <c:pt idx="3017">
                  <c:v>1.000377477017617</c:v>
                </c:pt>
                <c:pt idx="3018">
                  <c:v>1.000380774346513</c:v>
                </c:pt>
                <c:pt idx="3019">
                  <c:v>1.0003841313555579</c:v>
                </c:pt>
                <c:pt idx="3020">
                  <c:v>1.0003875480447679</c:v>
                </c:pt>
                <c:pt idx="3021">
                  <c:v>1.0003909945740601</c:v>
                </c:pt>
                <c:pt idx="3022">
                  <c:v>1.000394515703551</c:v>
                </c:pt>
                <c:pt idx="3023">
                  <c:v>1.0003980815931639</c:v>
                </c:pt>
                <c:pt idx="3024">
                  <c:v>1.000401692242892</c:v>
                </c:pt>
                <c:pt idx="3025">
                  <c:v>1.0004053625727931</c:v>
                </c:pt>
                <c:pt idx="3026">
                  <c:v>1.000409092582845</c:v>
                </c:pt>
                <c:pt idx="3027">
                  <c:v>1.000412882273064</c:v>
                </c:pt>
                <c:pt idx="3028">
                  <c:v>1.000416731643442</c:v>
                </c:pt>
                <c:pt idx="3029">
                  <c:v>1.0004206257739401</c:v>
                </c:pt>
                <c:pt idx="3030">
                  <c:v>1.0004245945046359</c:v>
                </c:pt>
                <c:pt idx="3031">
                  <c:v>1.0004286229154971</c:v>
                </c:pt>
                <c:pt idx="3032">
                  <c:v>1.0004327110065201</c:v>
                </c:pt>
                <c:pt idx="3033">
                  <c:v>1.0004368587777011</c:v>
                </c:pt>
                <c:pt idx="3034">
                  <c:v>1.000441081149084</c:v>
                </c:pt>
                <c:pt idx="3035">
                  <c:v>1.000445363200628</c:v>
                </c:pt>
                <c:pt idx="3036">
                  <c:v>1.000449704932332</c:v>
                </c:pt>
                <c:pt idx="3037">
                  <c:v>1.000454121264241</c:v>
                </c:pt>
                <c:pt idx="3038">
                  <c:v>1.000458612196345</c:v>
                </c:pt>
                <c:pt idx="3039">
                  <c:v>1.000463177728653</c:v>
                </c:pt>
                <c:pt idx="3040">
                  <c:v>1.000467802941122</c:v>
                </c:pt>
                <c:pt idx="3041">
                  <c:v>1.000472502753796</c:v>
                </c:pt>
                <c:pt idx="3042">
                  <c:v>1.0004772920867031</c:v>
                </c:pt>
                <c:pt idx="3043">
                  <c:v>1.000482141099778</c:v>
                </c:pt>
                <c:pt idx="3044">
                  <c:v>1.000487079633094</c:v>
                </c:pt>
                <c:pt idx="3045">
                  <c:v>1.000492092766603</c:v>
                </c:pt>
                <c:pt idx="3046">
                  <c:v>1.000497195420359</c:v>
                </c:pt>
                <c:pt idx="3047">
                  <c:v>1.0005023726743161</c:v>
                </c:pt>
                <c:pt idx="3048">
                  <c:v>1.0005076245284761</c:v>
                </c:pt>
                <c:pt idx="3049">
                  <c:v>1.0005129808229141</c:v>
                </c:pt>
                <c:pt idx="3050">
                  <c:v>1.000518426637597</c:v>
                </c:pt>
                <c:pt idx="3051">
                  <c:v>1.0005239470524709</c:v>
                </c:pt>
                <c:pt idx="3052">
                  <c:v>1.000529571907641</c:v>
                </c:pt>
                <c:pt idx="3053">
                  <c:v>1.0005352862830461</c:v>
                </c:pt>
                <c:pt idx="3054">
                  <c:v>1.0005411050987341</c:v>
                </c:pt>
                <c:pt idx="3055">
                  <c:v>1.000547013434661</c:v>
                </c:pt>
                <c:pt idx="3056">
                  <c:v>1.0005530262108719</c:v>
                </c:pt>
                <c:pt idx="3057">
                  <c:v>1.0005591434273611</c:v>
                </c:pt>
                <c:pt idx="3058">
                  <c:v>1.000565365084132</c:v>
                </c:pt>
                <c:pt idx="3059">
                  <c:v>1.0005716911811851</c:v>
                </c:pt>
                <c:pt idx="3060">
                  <c:v>1.000578121718531</c:v>
                </c:pt>
                <c:pt idx="3061">
                  <c:v>1.000584671616181</c:v>
                </c:pt>
                <c:pt idx="3062">
                  <c:v>1.000591340874154</c:v>
                </c:pt>
                <c:pt idx="3063">
                  <c:v>1.000598114572421</c:v>
                </c:pt>
                <c:pt idx="3064">
                  <c:v>1.0006050225510441</c:v>
                </c:pt>
                <c:pt idx="3065">
                  <c:v>1.00061204988999</c:v>
                </c:pt>
                <c:pt idx="3066">
                  <c:v>1.000619196589255</c:v>
                </c:pt>
                <c:pt idx="3067">
                  <c:v>1.000626477568882</c:v>
                </c:pt>
                <c:pt idx="3068">
                  <c:v>1.000633892828874</c:v>
                </c:pt>
                <c:pt idx="3069">
                  <c:v>1.000641442369226</c:v>
                </c:pt>
                <c:pt idx="3070">
                  <c:v>1.00064912618994</c:v>
                </c:pt>
                <c:pt idx="3071">
                  <c:v>1.000656944291022</c:v>
                </c:pt>
                <c:pt idx="3072">
                  <c:v>1.000664911592491</c:v>
                </c:pt>
                <c:pt idx="3073">
                  <c:v>1.0006730280943761</c:v>
                </c:pt>
                <c:pt idx="3074">
                  <c:v>1.000681293796658</c:v>
                </c:pt>
                <c:pt idx="3075">
                  <c:v>1.000689723619385</c:v>
                </c:pt>
                <c:pt idx="3076">
                  <c:v>1.000698302642512</c:v>
                </c:pt>
                <c:pt idx="3077">
                  <c:v>1.0007070457860821</c:v>
                </c:pt>
                <c:pt idx="3078">
                  <c:v>1.0007159530500951</c:v>
                </c:pt>
                <c:pt idx="3079">
                  <c:v>1.0007250393545899</c:v>
                </c:pt>
                <c:pt idx="3080">
                  <c:v>1.0007342897795251</c:v>
                </c:pt>
                <c:pt idx="3081">
                  <c:v>1.0007437341649881</c:v>
                </c:pt>
                <c:pt idx="3082">
                  <c:v>1.000753342670891</c:v>
                </c:pt>
                <c:pt idx="3083">
                  <c:v>1.000763145137316</c:v>
                </c:pt>
                <c:pt idx="3084">
                  <c:v>1.000773141564266</c:v>
                </c:pt>
                <c:pt idx="3085">
                  <c:v>1.0007833319517441</c:v>
                </c:pt>
                <c:pt idx="3086">
                  <c:v>1.0007937312197721</c:v>
                </c:pt>
                <c:pt idx="3087">
                  <c:v>1.00080432444833</c:v>
                </c:pt>
                <c:pt idx="3088">
                  <c:v>1.0008151414774911</c:v>
                </c:pt>
                <c:pt idx="3089">
                  <c:v>1.000826167387215</c:v>
                </c:pt>
                <c:pt idx="3090">
                  <c:v>1.000837417097542</c:v>
                </c:pt>
                <c:pt idx="3091">
                  <c:v>1.000848890608472</c:v>
                </c:pt>
                <c:pt idx="3092">
                  <c:v>1.000860602840046</c:v>
                </c:pt>
                <c:pt idx="3093">
                  <c:v>1.000872553792266</c:v>
                </c:pt>
                <c:pt idx="3094">
                  <c:v>1.000884743465126</c:v>
                </c:pt>
                <c:pt idx="3095">
                  <c:v>1.000897186778672</c:v>
                </c:pt>
                <c:pt idx="3096">
                  <c:v>1.0009098837329</c:v>
                </c:pt>
                <c:pt idx="3097">
                  <c:v>1.0009228492478539</c:v>
                </c:pt>
                <c:pt idx="3098">
                  <c:v>1.00093609824357</c:v>
                </c:pt>
                <c:pt idx="3099">
                  <c:v>1.000949600879969</c:v>
                </c:pt>
                <c:pt idx="3100">
                  <c:v>1.000963401917176</c:v>
                </c:pt>
                <c:pt idx="3101">
                  <c:v>1.0009775013551869</c:v>
                </c:pt>
                <c:pt idx="3102">
                  <c:v>1.00099188427396</c:v>
                </c:pt>
                <c:pt idx="3103">
                  <c:v>1.00100659543362</c:v>
                </c:pt>
                <c:pt idx="3104">
                  <c:v>1.001021604994081</c:v>
                </c:pt>
                <c:pt idx="3105">
                  <c:v>1.001036942795432</c:v>
                </c:pt>
                <c:pt idx="3106">
                  <c:v>1.001052608837665</c:v>
                </c:pt>
                <c:pt idx="3107">
                  <c:v>1.001068632960864</c:v>
                </c:pt>
                <c:pt idx="3108">
                  <c:v>1.0010849853249431</c:v>
                </c:pt>
                <c:pt idx="3109">
                  <c:v>1.001101710690034</c:v>
                </c:pt>
                <c:pt idx="3110">
                  <c:v>1.00111880905613</c:v>
                </c:pt>
                <c:pt idx="3111">
                  <c:v>1.00113628042323</c:v>
                </c:pt>
                <c:pt idx="3112">
                  <c:v>1.0011541397113759</c:v>
                </c:pt>
                <c:pt idx="3113">
                  <c:v>1.0011724018406081</c:v>
                </c:pt>
                <c:pt idx="3114">
                  <c:v>1.0011910668109261</c:v>
                </c:pt>
                <c:pt idx="3115">
                  <c:v>1.0012101644624101</c:v>
                </c:pt>
                <c:pt idx="3116">
                  <c:v>1.001229694795055</c:v>
                </c:pt>
                <c:pt idx="3117">
                  <c:v>1.001249657808873</c:v>
                </c:pt>
                <c:pt idx="3118">
                  <c:v>1.0012700982639799</c:v>
                </c:pt>
                <c:pt idx="3119">
                  <c:v>1.001291001240332</c:v>
                </c:pt>
                <c:pt idx="3120">
                  <c:v>1.0013123965780111</c:v>
                </c:pt>
                <c:pt idx="3121">
                  <c:v>1.001334284277013</c:v>
                </c:pt>
                <c:pt idx="3122">
                  <c:v>1.00135667925739</c:v>
                </c:pt>
                <c:pt idx="3123">
                  <c:v>1.0013796113592071</c:v>
                </c:pt>
                <c:pt idx="3124">
                  <c:v>1.001403080582475</c:v>
                </c:pt>
                <c:pt idx="3125">
                  <c:v>1.0014271167672779</c:v>
                </c:pt>
                <c:pt idx="3126">
                  <c:v>1.001451719913605</c:v>
                </c:pt>
                <c:pt idx="3127">
                  <c:v>1.0014769198615401</c:v>
                </c:pt>
                <c:pt idx="3128">
                  <c:v>1.001502731531124</c:v>
                </c:pt>
                <c:pt idx="3129">
                  <c:v>1.0015291549223551</c:v>
                </c:pt>
                <c:pt idx="3130">
                  <c:v>1.0015562347953599</c:v>
                </c:pt>
                <c:pt idx="3131">
                  <c:v>1.001583986070173</c:v>
                </c:pt>
                <c:pt idx="3132">
                  <c:v>1.00161242366684</c:v>
                </c:pt>
                <c:pt idx="3133">
                  <c:v>1.00164156250539</c:v>
                </c:pt>
                <c:pt idx="3134">
                  <c:v>1.0016714324259119</c:v>
                </c:pt>
                <c:pt idx="3135">
                  <c:v>1.00170204834845</c:v>
                </c:pt>
                <c:pt idx="3136">
                  <c:v>1.0017334401130751</c:v>
                </c:pt>
                <c:pt idx="3137">
                  <c:v>1.00176563755987</c:v>
                </c:pt>
                <c:pt idx="3138">
                  <c:v>1.001798655608882</c:v>
                </c:pt>
                <c:pt idx="3139">
                  <c:v>1.0018325091801521</c:v>
                </c:pt>
                <c:pt idx="3140">
                  <c:v>1.001867257953825</c:v>
                </c:pt>
                <c:pt idx="3141">
                  <c:v>1.0019029019299199</c:v>
                </c:pt>
                <c:pt idx="3142">
                  <c:v>1.001939485868544</c:v>
                </c:pt>
                <c:pt idx="3143">
                  <c:v>1.0019770246897419</c:v>
                </c:pt>
                <c:pt idx="3144">
                  <c:v>1.00201556315364</c:v>
                </c:pt>
                <c:pt idx="3145">
                  <c:v>1.002055131100311</c:v>
                </c:pt>
                <c:pt idx="3146">
                  <c:v>1.002095758369828</c:v>
                </c:pt>
                <c:pt idx="3147">
                  <c:v>1.0021374897223301</c:v>
                </c:pt>
                <c:pt idx="3148">
                  <c:v>1.002180340077848</c:v>
                </c:pt>
                <c:pt idx="3149">
                  <c:v>1.0022243691165429</c:v>
                </c:pt>
                <c:pt idx="3150">
                  <c:v>1.002269606678494</c:v>
                </c:pt>
                <c:pt idx="3151">
                  <c:v>1.00231611244387</c:v>
                </c:pt>
                <c:pt idx="3152">
                  <c:v>1.0023639013326999</c:v>
                </c:pt>
                <c:pt idx="3153">
                  <c:v>1.0024130330251511</c:v>
                </c:pt>
                <c:pt idx="3154">
                  <c:v>1.002463537361302</c:v>
                </c:pt>
                <c:pt idx="3155">
                  <c:v>1.0025154889413559</c:v>
                </c:pt>
                <c:pt idx="3156">
                  <c:v>1.002568932525431</c:v>
                </c:pt>
                <c:pt idx="3157">
                  <c:v>1.002623912873648</c:v>
                </c:pt>
                <c:pt idx="3158">
                  <c:v>1.002680474746134</c:v>
                </c:pt>
                <c:pt idx="3159">
                  <c:v>1.002738692743073</c:v>
                </c:pt>
                <c:pt idx="3160">
                  <c:v>1.002798611624605</c:v>
                </c:pt>
                <c:pt idx="3161">
                  <c:v>1.002860305990926</c:v>
                </c:pt>
                <c:pt idx="3162">
                  <c:v>1.002923850442232</c:v>
                </c:pt>
                <c:pt idx="3163">
                  <c:v>1.0029892748186069</c:v>
                </c:pt>
                <c:pt idx="3164">
                  <c:v>1.0030566835603301</c:v>
                </c:pt>
                <c:pt idx="3165">
                  <c:v>1.003126151267602</c:v>
                </c:pt>
                <c:pt idx="3166">
                  <c:v>1.00319772270055</c:v>
                </c:pt>
                <c:pt idx="3167">
                  <c:v>1.003271517219479</c:v>
                </c:pt>
                <c:pt idx="3168">
                  <c:v>1.0033475795845399</c:v>
                </c:pt>
                <c:pt idx="3169">
                  <c:v>1.003426029156026</c:v>
                </c:pt>
                <c:pt idx="3170">
                  <c:v>1.0035069554541849</c:v>
                </c:pt>
                <c:pt idx="3171">
                  <c:v>1.003590433079232</c:v>
                </c:pt>
                <c:pt idx="3172">
                  <c:v>1.0036765664714351</c:v>
                </c:pt>
                <c:pt idx="3173">
                  <c:v>1.0037654899111581</c:v>
                </c:pt>
                <c:pt idx="3174">
                  <c:v>1.0038572779986039</c:v>
                </c:pt>
                <c:pt idx="3175">
                  <c:v>1.0039520500940911</c:v>
                </c:pt>
                <c:pt idx="3176">
                  <c:v>1.0040499404779919</c:v>
                </c:pt>
                <c:pt idx="3177">
                  <c:v>1.0041510834306571</c:v>
                </c:pt>
                <c:pt idx="3178">
                  <c:v>1.0042555833923721</c:v>
                </c:pt>
                <c:pt idx="3179">
                  <c:v>1.0043635895635401</c:v>
                </c:pt>
                <c:pt idx="3180">
                  <c:v>1.00447525114456</c:v>
                </c:pt>
                <c:pt idx="3181">
                  <c:v>1.00459073225588</c:v>
                </c:pt>
                <c:pt idx="3182">
                  <c:v>1.0047101671778571</c:v>
                </c:pt>
                <c:pt idx="3183">
                  <c:v>1.0048337349509759</c:v>
                </c:pt>
                <c:pt idx="3184">
                  <c:v>1.004961614615719</c:v>
                </c:pt>
                <c:pt idx="3185">
                  <c:v>1.005094000132603</c:v>
                </c:pt>
                <c:pt idx="3186">
                  <c:v>1.0052310556220829</c:v>
                </c:pt>
                <c:pt idx="3187">
                  <c:v>1.0053730198048021</c:v>
                </c:pt>
                <c:pt idx="3188">
                  <c:v>1.0055200866412699</c:v>
                </c:pt>
                <c:pt idx="3189">
                  <c:v>1.0056724948521381</c:v>
                </c:pt>
                <c:pt idx="3190">
                  <c:v>1.0058304533179629</c:v>
                </c:pt>
                <c:pt idx="3191">
                  <c:v>1.0059942604395611</c:v>
                </c:pt>
                <c:pt idx="3192">
                  <c:v>1.006164140017535</c:v>
                </c:pt>
                <c:pt idx="3193">
                  <c:v>1.0063403755326381</c:v>
                </c:pt>
                <c:pt idx="3194">
                  <c:v>1.006523265385677</c:v>
                </c:pt>
                <c:pt idx="3195">
                  <c:v>1.0067131378175449</c:v>
                </c:pt>
                <c:pt idx="3196">
                  <c:v>1.006910276308999</c:v>
                </c:pt>
                <c:pt idx="3197">
                  <c:v>1.0071150687810879</c:v>
                </c:pt>
                <c:pt idx="3198">
                  <c:v>1.007327843474692</c:v>
                </c:pt>
                <c:pt idx="3199">
                  <c:v>1.007548988310865</c:v>
                </c:pt>
                <c:pt idx="3200">
                  <c:v>1.00777892105073</c:v>
                </c:pt>
                <c:pt idx="3201">
                  <c:v>1.0080180743754461</c:v>
                </c:pt>
                <c:pt idx="3202">
                  <c:v>1.008266866046148</c:v>
                </c:pt>
                <c:pt idx="3203">
                  <c:v>1.0085258033442019</c:v>
                </c:pt>
                <c:pt idx="3204">
                  <c:v>1.008795378630934</c:v>
                </c:pt>
                <c:pt idx="3205">
                  <c:v>1.0090761290277921</c:v>
                </c:pt>
                <c:pt idx="3206">
                  <c:v>1.009368636416345</c:v>
                </c:pt>
                <c:pt idx="3207">
                  <c:v>1.009673482678157</c:v>
                </c:pt>
                <c:pt idx="3208">
                  <c:v>1.009991324295012</c:v>
                </c:pt>
                <c:pt idx="3209">
                  <c:v>1.0103228028286251</c:v>
                </c:pt>
                <c:pt idx="3210">
                  <c:v>1.010668649360972</c:v>
                </c:pt>
                <c:pt idx="3211">
                  <c:v>1.011029609894061</c:v>
                </c:pt>
                <c:pt idx="3212">
                  <c:v>1.011406475190032</c:v>
                </c:pt>
                <c:pt idx="3213">
                  <c:v>1.0118001255312521</c:v>
                </c:pt>
                <c:pt idx="3214">
                  <c:v>1.0122115008802539</c:v>
                </c:pt>
                <c:pt idx="3215">
                  <c:v>1.012641585959692</c:v>
                </c:pt>
                <c:pt idx="3216">
                  <c:v>1.013091440092422</c:v>
                </c:pt>
                <c:pt idx="3217">
                  <c:v>1.013562182281474</c:v>
                </c:pt>
                <c:pt idx="3218">
                  <c:v>1.0140549315298499</c:v>
                </c:pt>
                <c:pt idx="3219">
                  <c:v>1.0145708814407659</c:v>
                </c:pt>
                <c:pt idx="3220">
                  <c:v>1.015111225617443</c:v>
                </c:pt>
                <c:pt idx="3221">
                  <c:v>1.01567729194347</c:v>
                </c:pt>
                <c:pt idx="3222">
                  <c:v>1.016270512742699</c:v>
                </c:pt>
                <c:pt idx="3223">
                  <c:v>1.016892544139596</c:v>
                </c:pt>
                <c:pt idx="3224">
                  <c:v>1.017545295899307</c:v>
                </c:pt>
                <c:pt idx="3225">
                  <c:v>1.0182309463477159</c:v>
                </c:pt>
                <c:pt idx="3226">
                  <c:v>1.0189518677712051</c:v>
                </c:pt>
                <c:pt idx="3227">
                  <c:v>1.0197105368964541</c:v>
                </c:pt>
                <c:pt idx="3228">
                  <c:v>1.020509340929902</c:v>
                </c:pt>
                <c:pt idx="3229">
                  <c:v>1.0213503985172581</c:v>
                </c:pt>
                <c:pt idx="3230">
                  <c:v>1.022235514983393</c:v>
                </c:pt>
                <c:pt idx="3231">
                  <c:v>1.023166182332317</c:v>
                </c:pt>
                <c:pt idx="3232">
                  <c:v>1.0241437732077501</c:v>
                </c:pt>
                <c:pt idx="3233">
                  <c:v>1.025170063094462</c:v>
                </c:pt>
                <c:pt idx="3234">
                  <c:v>1.0262477674397821</c:v>
                </c:pt>
                <c:pt idx="3235">
                  <c:v>1.0273811384551681</c:v>
                </c:pt>
                <c:pt idx="3236">
                  <c:v>1.028576457477556</c:v>
                </c:pt>
                <c:pt idx="3237">
                  <c:v>1.0298421244895939</c:v>
                </c:pt>
                <c:pt idx="3238">
                  <c:v>1.031188210518424</c:v>
                </c:pt>
                <c:pt idx="3239">
                  <c:v>1.032625413232894</c:v>
                </c:pt>
                <c:pt idx="3240">
                  <c:v>1.034163475419263</c:v>
                </c:pt>
                <c:pt idx="3241">
                  <c:v>1.035809305056153</c:v>
                </c:pt>
                <c:pt idx="3242">
                  <c:v>1.037565110309526</c:v>
                </c:pt>
                <c:pt idx="3243">
                  <c:v>1.0394272954496711</c:v>
                </c:pt>
                <c:pt idx="3244">
                  <c:v>1.041386490691357</c:v>
                </c:pt>
                <c:pt idx="3245">
                  <c:v>1.043429118797951</c:v>
                </c:pt>
                <c:pt idx="3246">
                  <c:v>1.045540886370943</c:v>
                </c:pt>
                <c:pt idx="3247">
                  <c:v>1.0477117671432901</c:v>
                </c:pt>
                <c:pt idx="3248">
                  <c:v>1.0499420147556811</c:v>
                </c:pt>
                <c:pt idx="3249">
                  <c:v>1.0522481456926409</c:v>
                </c:pt>
                <c:pt idx="3250">
                  <c:v>1.0546675346549279</c:v>
                </c:pt>
                <c:pt idx="3251">
                  <c:v>1.057260384004834</c:v>
                </c:pt>
                <c:pt idx="3252">
                  <c:v>1.06010756036037</c:v>
                </c:pt>
                <c:pt idx="3253">
                  <c:v>1.063303955177334</c:v>
                </c:pt>
                <c:pt idx="3254">
                  <c:v>1.0669469813983501</c:v>
                </c:pt>
                <c:pt idx="3255">
                  <c:v>1.0711213251717131</c:v>
                </c:pt>
                <c:pt idx="3256">
                  <c:v>1.0758815490845151</c:v>
                </c:pt>
                <c:pt idx="3257">
                  <c:v>1.0812351280769079</c:v>
                </c:pt>
                <c:pt idx="3258">
                  <c:v>1.0871289468057019</c:v>
                </c:pt>
                <c:pt idx="3259">
                  <c:v>1.093442272305414</c:v>
                </c:pt>
                <c:pt idx="3260">
                  <c:v>1.09998873835364</c:v>
                </c:pt>
                <c:pt idx="3261">
                  <c:v>1.106529251305816</c:v>
                </c:pt>
                <c:pt idx="3262">
                  <c:v>1.112795951679838</c:v>
                </c:pt>
                <c:pt idx="3263">
                  <c:v>1.118526157247556</c:v>
                </c:pt>
                <c:pt idx="3264">
                  <c:v>1.12350354234579</c:v>
                </c:pt>
                <c:pt idx="3265">
                  <c:v>1.1276022713553071</c:v>
                </c:pt>
                <c:pt idx="3266">
                  <c:v>1.130829117974365</c:v>
                </c:pt>
                <c:pt idx="3267">
                  <c:v>1.133357736551124</c:v>
                </c:pt>
                <c:pt idx="3268">
                  <c:v>1.135550012661146</c:v>
                </c:pt>
                <c:pt idx="3269">
                  <c:v>1.1379601661185339</c:v>
                </c:pt>
                <c:pt idx="3270">
                  <c:v>1.141318607492354</c:v>
                </c:pt>
                <c:pt idx="3271">
                  <c:v>1.1464951154473919</c:v>
                </c:pt>
                <c:pt idx="3272">
                  <c:v>1.154442438992108</c:v>
                </c:pt>
                <c:pt idx="3273">
                  <c:v>1.166124084483952</c:v>
                </c:pt>
                <c:pt idx="3274">
                  <c:v>1.1824316436865221</c:v>
                </c:pt>
                <c:pt idx="3275">
                  <c:v>1.20409858577713</c:v>
                </c:pt>
                <c:pt idx="3276">
                  <c:v>1.2316177644444339</c:v>
                </c:pt>
                <c:pt idx="3277">
                  <c:v>1.2651702492965651</c:v>
                </c:pt>
                <c:pt idx="3278">
                  <c:v>1.3045723298782741</c:v>
                </c:pt>
                <c:pt idx="3279">
                  <c:v>1.349245421949782</c:v>
                </c:pt>
                <c:pt idx="3280">
                  <c:v>1.3982130387186411</c:v>
                </c:pt>
                <c:pt idx="3281">
                  <c:v>1.450125289545761</c:v>
                </c:pt>
                <c:pt idx="3282">
                  <c:v>1.5033104286843859</c:v>
                </c:pt>
                <c:pt idx="3283">
                  <c:v>1.5558498583222791</c:v>
                </c:pt>
                <c:pt idx="3284">
                  <c:v>1.605672199435342</c:v>
                </c:pt>
                <c:pt idx="3285">
                  <c:v>1.6506592539132441</c:v>
                </c:pt>
                <c:pt idx="3286">
                  <c:v>1.6887577258206321</c:v>
                </c:pt>
                <c:pt idx="3287">
                  <c:v>1.7180885852919321</c:v>
                </c:pt>
                <c:pt idx="3288">
                  <c:v>1.737048077203688</c:v>
                </c:pt>
                <c:pt idx="3289">
                  <c:v>1.744393063804597</c:v>
                </c:pt>
                <c:pt idx="3290">
                  <c:v>1.7393065236920999</c:v>
                </c:pt>
                <c:pt idx="3291">
                  <c:v>1.7214411183298231</c:v>
                </c:pt>
                <c:pt idx="3292">
                  <c:v>1.6909359024926429</c:v>
                </c:pt>
                <c:pt idx="3293">
                  <c:v>1.64840886424656</c:v>
                </c:pt>
                <c:pt idx="3294">
                  <c:v>1.594926637267023</c:v>
                </c:pt>
                <c:pt idx="3295">
                  <c:v>1.531951385495822</c:v>
                </c:pt>
                <c:pt idx="3296">
                  <c:v>1.4612718277950441</c:v>
                </c:pt>
                <c:pt idx="3297">
                  <c:v>1.3849208494850229</c:v>
                </c:pt>
                <c:pt idx="3298">
                  <c:v>1.305084922780138</c:v>
                </c:pt>
                <c:pt idx="3299">
                  <c:v>1.2240103940161811</c:v>
                </c:pt>
                <c:pt idx="3300">
                  <c:v>1.1439112778017799</c:v>
                </c:pt>
                <c:pt idx="3301">
                  <c:v>1.0668825715847181</c:v>
                </c:pt>
                <c:pt idx="3302">
                  <c:v>0.99482302952371604</c:v>
                </c:pt>
                <c:pt idx="3303">
                  <c:v>0.92937008127303999</c:v>
                </c:pt>
                <c:pt idx="3304">
                  <c:v>0.87184905908556898</c:v>
                </c:pt>
                <c:pt idx="3305">
                  <c:v>0.82323825507861803</c:v>
                </c:pt>
                <c:pt idx="3306">
                  <c:v>0.78414982358245999</c:v>
                </c:pt>
                <c:pt idx="3307">
                  <c:v>0.75482696125271498</c:v>
                </c:pt>
                <c:pt idx="3308">
                  <c:v>0.73515593262277101</c:v>
                </c:pt>
                <c:pt idx="3309">
                  <c:v>0.72469189669340905</c:v>
                </c:pt>
                <c:pt idx="3310">
                  <c:v>0.72269643083394597</c:v>
                </c:pt>
                <c:pt idx="3311">
                  <c:v>0.72818478254966401</c:v>
                </c:pt>
                <c:pt idx="3312">
                  <c:v>0.73998028286844597</c:v>
                </c:pt>
                <c:pt idx="3313">
                  <c:v>0.75677334017984099</c:v>
                </c:pt>
                <c:pt idx="3314">
                  <c:v>0.77718253779977298</c:v>
                </c:pt>
                <c:pt idx="3315">
                  <c:v>0.79981525409395504</c:v>
                </c:pt>
                <c:pt idx="3316">
                  <c:v>0.82332531351331495</c:v>
                </c:pt>
                <c:pt idx="3317">
                  <c:v>0.84646557973576597</c:v>
                </c:pt>
                <c:pt idx="3318">
                  <c:v>0.86813343194883097</c:v>
                </c:pt>
                <c:pt idx="3319">
                  <c:v>0.88740758750887105</c:v>
                </c:pt>
                <c:pt idx="3320">
                  <c:v>0.90357500277363501</c:v>
                </c:pt>
                <c:pt idx="3321">
                  <c:v>0.91614695690561199</c:v>
                </c:pt>
                <c:pt idx="3322">
                  <c:v>0.92486415452578197</c:v>
                </c:pt>
                <c:pt idx="3323">
                  <c:v>0.92969077261757704</c:v>
                </c:pt>
                <c:pt idx="3324">
                  <c:v>0.93079821260305795</c:v>
                </c:pt>
                <c:pt idx="3325">
                  <c:v>0.92853966167436197</c:v>
                </c:pt>
                <c:pt idx="3326">
                  <c:v>0.92341688078416195</c:v>
                </c:pt>
                <c:pt idx="3327">
                  <c:v>0.91604127826072101</c:v>
                </c:pt>
                <c:pt idx="3328">
                  <c:v>0.90709161149385198</c:v>
                </c:pt>
                <c:pt idx="3329">
                  <c:v>0.89727031597720797</c:v>
                </c:pt>
                <c:pt idx="3330">
                  <c:v>0.88726144571489596</c:v>
                </c:pt>
                <c:pt idx="3331">
                  <c:v>0.87769231379804802</c:v>
                </c:pt>
                <c:pt idx="3332">
                  <c:v>0.86910092195702904</c:v>
                </c:pt>
                <c:pt idx="3333">
                  <c:v>0.86191125297483395</c:v>
                </c:pt>
                <c:pt idx="3334">
                  <c:v>0.85641724656387197</c:v>
                </c:pt>
                <c:pt idx="3335">
                  <c:v>0.85277654786912904</c:v>
                </c:pt>
                <c:pt idx="3336">
                  <c:v>0.85101358099644997</c:v>
                </c:pt>
                <c:pt idx="3337">
                  <c:v>0.8510315148848</c:v>
                </c:pt>
                <c:pt idx="3338">
                  <c:v>0.85263174887877502</c:v>
                </c:pt>
                <c:pt idx="3339">
                  <c:v>0.85553888887595597</c:v>
                </c:pt>
                <c:pt idx="3340">
                  <c:v>0.85942924460373604</c:v>
                </c:pt>
                <c:pt idx="3341">
                  <c:v>0.86396017733840502</c:v>
                </c:pt>
                <c:pt idx="3342">
                  <c:v>0.86879804514052394</c:v>
                </c:pt>
                <c:pt idx="3343">
                  <c:v>0.87364253744050002</c:v>
                </c:pt>
                <c:pt idx="3344">
                  <c:v>0.87824565332976401</c:v>
                </c:pt>
                <c:pt idx="3345">
                  <c:v>0.88242405535406498</c:v>
                </c:pt>
                <c:pt idx="3346">
                  <c:v>0.88606456008828405</c:v>
                </c:pt>
                <c:pt idx="3347">
                  <c:v>0.889122556612153</c:v>
                </c:pt>
                <c:pt idx="3348">
                  <c:v>0.89161453157011905</c:v>
                </c:pt>
                <c:pt idx="3349">
                  <c:v>0.89360590933855599</c:v>
                </c:pt>
                <c:pt idx="3350">
                  <c:v>0.89519592310497798</c:v>
                </c:pt>
                <c:pt idx="3351">
                  <c:v>0.89650139678432506</c:v>
                </c:pt>
                <c:pt idx="3352">
                  <c:v>0.89764128785728903</c:v>
                </c:pt>
                <c:pt idx="3353">
                  <c:v>0.89872346821467497</c:v>
                </c:pt>
                <c:pt idx="3354">
                  <c:v>0.89983492169097501</c:v>
                </c:pt>
                <c:pt idx="3355">
                  <c:v>0.90103602968897001</c:v>
                </c:pt>
                <c:pt idx="3356">
                  <c:v>0.90235879569493505</c:v>
                </c:pt>
                <c:pt idx="3357">
                  <c:v>0.90380888932415604</c:v>
                </c:pt>
                <c:pt idx="3358">
                  <c:v>0.90537048041395596</c:v>
                </c:pt>
                <c:pt idx="3359">
                  <c:v>0.90701278892135195</c:v>
                </c:pt>
                <c:pt idx="3360">
                  <c:v>0.90869741066283005</c:v>
                </c:pt>
                <c:pt idx="3361">
                  <c:v>0.910385046252423</c:v>
                </c:pt>
                <c:pt idx="3362">
                  <c:v>0.91204115579702805</c:v>
                </c:pt>
                <c:pt idx="3363">
                  <c:v>0.91363961430621898</c:v>
                </c:pt>
                <c:pt idx="3364">
                  <c:v>0.91516463637743295</c:v>
                </c:pt>
                <c:pt idx="3365">
                  <c:v>0.91661053747535104</c:v>
                </c:pt>
                <c:pt idx="3366">
                  <c:v>0.91798030160801602</c:v>
                </c:pt>
                <c:pt idx="3367">
                  <c:v>0.91928300015988296</c:v>
                </c:pt>
                <c:pt idx="3368">
                  <c:v>0.920530942164135</c:v>
                </c:pt>
                <c:pt idx="3369">
                  <c:v>0.92173703345556501</c:v>
                </c:pt>
                <c:pt idx="3370">
                  <c:v>0.92291252374449695</c:v>
                </c:pt>
                <c:pt idx="3371">
                  <c:v>0.92406576825346098</c:v>
                </c:pt>
                <c:pt idx="3372">
                  <c:v>0.92520158615544401</c:v>
                </c:pt>
                <c:pt idx="3373">
                  <c:v>0.92632164849495302</c:v>
                </c:pt>
                <c:pt idx="3374">
                  <c:v>0.92742501530945398</c:v>
                </c:pt>
                <c:pt idx="3375">
                  <c:v>0.92850928447246805</c:v>
                </c:pt>
                <c:pt idx="3376">
                  <c:v>0.92957154657615804</c:v>
                </c:pt>
                <c:pt idx="3377">
                  <c:v>0.930609205533523</c:v>
                </c:pt>
                <c:pt idx="3378">
                  <c:v>0.93162054553993101</c:v>
                </c:pt>
                <c:pt idx="3379">
                  <c:v>0.93260495487374195</c:v>
                </c:pt>
                <c:pt idx="3380">
                  <c:v>0.93356282145599701</c:v>
                </c:pt>
                <c:pt idx="3381">
                  <c:v>0.93449533888991398</c:v>
                </c:pt>
                <c:pt idx="3382">
                  <c:v>0.93540407377971801</c:v>
                </c:pt>
                <c:pt idx="3383">
                  <c:v>0.93629069716991398</c:v>
                </c:pt>
                <c:pt idx="3384">
                  <c:v>0.93715670106452098</c:v>
                </c:pt>
                <c:pt idx="3385">
                  <c:v>0.93800323430663901</c:v>
                </c:pt>
                <c:pt idx="3386">
                  <c:v>0.93883107273835897</c:v>
                </c:pt>
                <c:pt idx="3387">
                  <c:v>0.93964069380096804</c:v>
                </c:pt>
                <c:pt idx="3388">
                  <c:v>0.94043241081531004</c:v>
                </c:pt>
                <c:pt idx="3389">
                  <c:v>0.94120640282186896</c:v>
                </c:pt>
                <c:pt idx="3390">
                  <c:v>0.94196290854128595</c:v>
                </c:pt>
                <c:pt idx="3391">
                  <c:v>0.94270225621445103</c:v>
                </c:pt>
                <c:pt idx="3392">
                  <c:v>0.94342483376240405</c:v>
                </c:pt>
                <c:pt idx="3393">
                  <c:v>0.94413113354647604</c:v>
                </c:pt>
                <c:pt idx="3394">
                  <c:v>0.94482167776807402</c:v>
                </c:pt>
                <c:pt idx="3395">
                  <c:v>0.94549698862860199</c:v>
                </c:pt>
                <c:pt idx="3396">
                  <c:v>0.94615757340943296</c:v>
                </c:pt>
                <c:pt idx="3397">
                  <c:v>0.94680386479172995</c:v>
                </c:pt>
                <c:pt idx="3398">
                  <c:v>0.94743628053662199</c:v>
                </c:pt>
                <c:pt idx="3399">
                  <c:v>0.94805517872507294</c:v>
                </c:pt>
                <c:pt idx="3400">
                  <c:v>0.94866091743804903</c:v>
                </c:pt>
                <c:pt idx="3401">
                  <c:v>0.94925380999639097</c:v>
                </c:pt>
                <c:pt idx="3402">
                  <c:v>0.94983419956102899</c:v>
                </c:pt>
                <c:pt idx="3403">
                  <c:v>0.95040241437284501</c:v>
                </c:pt>
                <c:pt idx="3404">
                  <c:v>0.95095878267272504</c:v>
                </c:pt>
                <c:pt idx="3405">
                  <c:v>0.95150363270155303</c:v>
                </c:pt>
                <c:pt idx="3406">
                  <c:v>0.95203726286013501</c:v>
                </c:pt>
                <c:pt idx="3407">
                  <c:v>0.95255998646931395</c:v>
                </c:pt>
                <c:pt idx="3408">
                  <c:v>0.95307208700985502</c:v>
                </c:pt>
                <c:pt idx="3409">
                  <c:v>0.95357384796252198</c:v>
                </c:pt>
                <c:pt idx="3410">
                  <c:v>0.95406552296799896</c:v>
                </c:pt>
                <c:pt idx="3411">
                  <c:v>0.95454739550705103</c:v>
                </c:pt>
                <c:pt idx="3412">
                  <c:v>0.95501968938027904</c:v>
                </c:pt>
                <c:pt idx="3413">
                  <c:v>0.95548265822836898</c:v>
                </c:pt>
                <c:pt idx="3414">
                  <c:v>0.955936540771962</c:v>
                </c:pt>
                <c:pt idx="3415">
                  <c:v>0.95638157573170701</c:v>
                </c:pt>
                <c:pt idx="3416">
                  <c:v>0.95681797198816199</c:v>
                </c:pt>
                <c:pt idx="3417">
                  <c:v>0.95724595334193097</c:v>
                </c:pt>
                <c:pt idx="3418">
                  <c:v>0.95766572867358002</c:v>
                </c:pt>
                <c:pt idx="3419">
                  <c:v>0.95807749194362601</c:v>
                </c:pt>
                <c:pt idx="3420">
                  <c:v>0.95848145203263801</c:v>
                </c:pt>
                <c:pt idx="3421">
                  <c:v>0.95887778798109602</c:v>
                </c:pt>
                <c:pt idx="3422">
                  <c:v>0.95926670866956398</c:v>
                </c:pt>
                <c:pt idx="3423">
                  <c:v>0.95964836329844605</c:v>
                </c:pt>
                <c:pt idx="3424">
                  <c:v>0.960022930908218</c:v>
                </c:pt>
                <c:pt idx="3425">
                  <c:v>0.96039060545941102</c:v>
                </c:pt>
                <c:pt idx="3426">
                  <c:v>0.96075152123238095</c:v>
                </c:pt>
                <c:pt idx="3427">
                  <c:v>0.96110584234757601</c:v>
                </c:pt>
                <c:pt idx="3428">
                  <c:v>0.96145373292543101</c:v>
                </c:pt>
                <c:pt idx="3429">
                  <c:v>0.96179534216635598</c:v>
                </c:pt>
                <c:pt idx="3430">
                  <c:v>0.96213081927074795</c:v>
                </c:pt>
                <c:pt idx="3431">
                  <c:v>0.96246028359893099</c:v>
                </c:pt>
                <c:pt idx="3432">
                  <c:v>0.962783899271347</c:v>
                </c:pt>
                <c:pt idx="3433">
                  <c:v>0.96310178564831805</c:v>
                </c:pt>
                <c:pt idx="3434">
                  <c:v>0.963414062090165</c:v>
                </c:pt>
                <c:pt idx="3435">
                  <c:v>0.96372087779729199</c:v>
                </c:pt>
                <c:pt idx="3436">
                  <c:v>0.96402232228993701</c:v>
                </c:pt>
                <c:pt idx="3437">
                  <c:v>0.96431854476850598</c:v>
                </c:pt>
                <c:pt idx="3438">
                  <c:v>0.96460964967328</c:v>
                </c:pt>
                <c:pt idx="3439">
                  <c:v>0.96489575636458202</c:v>
                </c:pt>
                <c:pt idx="3440">
                  <c:v>0.96517695436263995</c:v>
                </c:pt>
                <c:pt idx="3441">
                  <c:v>0.96545334810775196</c:v>
                </c:pt>
                <c:pt idx="3442">
                  <c:v>0.96572507188027901</c:v>
                </c:pt>
                <c:pt idx="3443">
                  <c:v>0.96599220028041399</c:v>
                </c:pt>
                <c:pt idx="3444">
                  <c:v>0.96625482282840303</c:v>
                </c:pt>
                <c:pt idx="3445">
                  <c:v>0.96651305888456496</c:v>
                </c:pt>
                <c:pt idx="3446">
                  <c:v>0.966766997969144</c:v>
                </c:pt>
                <c:pt idx="3447">
                  <c:v>0.96701669976229898</c:v>
                </c:pt>
                <c:pt idx="3448">
                  <c:v>0.96726228362435496</c:v>
                </c:pt>
                <c:pt idx="3449">
                  <c:v>0.96750382415550895</c:v>
                </c:pt>
                <c:pt idx="3450">
                  <c:v>0.96774139595596498</c:v>
                </c:pt>
                <c:pt idx="3451">
                  <c:v>0.96797508854596304</c:v>
                </c:pt>
                <c:pt idx="3452">
                  <c:v>0.96820497652570503</c:v>
                </c:pt>
                <c:pt idx="3453">
                  <c:v>0.96843114941542996</c:v>
                </c:pt>
                <c:pt idx="3454">
                  <c:v>0.96865365197526099</c:v>
                </c:pt>
                <c:pt idx="3455">
                  <c:v>0.968872573725439</c:v>
                </c:pt>
                <c:pt idx="3456">
                  <c:v>0.96908798926616502</c:v>
                </c:pt>
                <c:pt idx="3457">
                  <c:v>0.96929995827759996</c:v>
                </c:pt>
                <c:pt idx="3458">
                  <c:v>0.96950854043990398</c:v>
                </c:pt>
                <c:pt idx="3459">
                  <c:v>0.96971382527331895</c:v>
                </c:pt>
                <c:pt idx="3460">
                  <c:v>0.96991585753796505</c:v>
                </c:pt>
                <c:pt idx="3461">
                  <c:v>0.97011471183404496</c:v>
                </c:pt>
                <c:pt idx="3462">
                  <c:v>0.97031043292167696</c:v>
                </c:pt>
                <c:pt idx="3463">
                  <c:v>0.97050308048102396</c:v>
                </c:pt>
                <c:pt idx="3464">
                  <c:v>0.97069272911228699</c:v>
                </c:pt>
                <c:pt idx="3465">
                  <c:v>0.970879408655547</c:v>
                </c:pt>
                <c:pt idx="3466">
                  <c:v>0.97106319371099903</c:v>
                </c:pt>
                <c:pt idx="3467">
                  <c:v>0.97124414395881298</c:v>
                </c:pt>
                <c:pt idx="3468">
                  <c:v>0.97142228923906304</c:v>
                </c:pt>
                <c:pt idx="3469">
                  <c:v>0.97159768923191303</c:v>
                </c:pt>
                <c:pt idx="3470">
                  <c:v>0.971770388697485</c:v>
                </c:pt>
                <c:pt idx="3471">
                  <c:v>0.97194044731593598</c:v>
                </c:pt>
                <c:pt idx="3472">
                  <c:v>0.97210789492734595</c:v>
                </c:pt>
                <c:pt idx="3473">
                  <c:v>0.97227280613192202</c:v>
                </c:pt>
                <c:pt idx="3474">
                  <c:v>0.97243519584969695</c:v>
                </c:pt>
                <c:pt idx="3475">
                  <c:v>0.97259512376083801</c:v>
                </c:pt>
                <c:pt idx="3476">
                  <c:v>0.97275261970542204</c:v>
                </c:pt>
                <c:pt idx="3477">
                  <c:v>0.97290774336361097</c:v>
                </c:pt>
                <c:pt idx="3478">
                  <c:v>0.97306050965544399</c:v>
                </c:pt>
                <c:pt idx="3479">
                  <c:v>0.97321099318112403</c:v>
                </c:pt>
                <c:pt idx="3480">
                  <c:v>0.97335920886069005</c:v>
                </c:pt>
                <c:pt idx="3481">
                  <c:v>0.973505201454262</c:v>
                </c:pt>
                <c:pt idx="3482">
                  <c:v>0.97364900080192196</c:v>
                </c:pt>
                <c:pt idx="3483">
                  <c:v>0.97379065166379197</c:v>
                </c:pt>
                <c:pt idx="3484">
                  <c:v>0.97393018387994601</c:v>
                </c:pt>
                <c:pt idx="3485">
                  <c:v>0.97406764221051301</c:v>
                </c:pt>
                <c:pt idx="3486">
                  <c:v>0.97420305649556904</c:v>
                </c:pt>
                <c:pt idx="3487">
                  <c:v>0.97433645657519397</c:v>
                </c:pt>
                <c:pt idx="3488">
                  <c:v>0.97446785736942898</c:v>
                </c:pt>
                <c:pt idx="3489">
                  <c:v>0.97459733347847699</c:v>
                </c:pt>
                <c:pt idx="3490">
                  <c:v>0.974724884902334</c:v>
                </c:pt>
                <c:pt idx="3491">
                  <c:v>0.97485054148108397</c:v>
                </c:pt>
                <c:pt idx="3492">
                  <c:v>0.97497434797484595</c:v>
                </c:pt>
                <c:pt idx="3493">
                  <c:v>0.97509631930366103</c:v>
                </c:pt>
                <c:pt idx="3494">
                  <c:v>0.97521650022764494</c:v>
                </c:pt>
                <c:pt idx="3495">
                  <c:v>0.97533492058689197</c:v>
                </c:pt>
                <c:pt idx="3496">
                  <c:v>0.97545158038138802</c:v>
                </c:pt>
                <c:pt idx="3497">
                  <c:v>0.975566539291298</c:v>
                </c:pt>
                <c:pt idx="3498">
                  <c:v>0.97567979731662602</c:v>
                </c:pt>
                <c:pt idx="3499">
                  <c:v>0.97579139921748703</c:v>
                </c:pt>
                <c:pt idx="3500">
                  <c:v>0.975901374833962</c:v>
                </c:pt>
                <c:pt idx="3501">
                  <c:v>0.97600972416605503</c:v>
                </c:pt>
                <c:pt idx="3502">
                  <c:v>0.97611650689392304</c:v>
                </c:pt>
                <c:pt idx="3503">
                  <c:v>0.97622170809752995</c:v>
                </c:pt>
                <c:pt idx="3504">
                  <c:v>0.97632537253699303</c:v>
                </c:pt>
                <c:pt idx="3505">
                  <c:v>0.97642753005239302</c:v>
                </c:pt>
                <c:pt idx="3506">
                  <c:v>0.97652819556377202</c:v>
                </c:pt>
                <c:pt idx="3507">
                  <c:v>0.976627383991167</c:v>
                </c:pt>
                <c:pt idx="3508">
                  <c:v>0.97672512517466104</c:v>
                </c:pt>
                <c:pt idx="3509">
                  <c:v>0.976821434034297</c:v>
                </c:pt>
                <c:pt idx="3510">
                  <c:v>0.97691634041014697</c:v>
                </c:pt>
                <c:pt idx="3511">
                  <c:v>0.97700984430221904</c:v>
                </c:pt>
                <c:pt idx="3512">
                  <c:v>0.97710197555059097</c:v>
                </c:pt>
                <c:pt idx="3513">
                  <c:v>0.97719274907530096</c:v>
                </c:pt>
                <c:pt idx="3514">
                  <c:v>0.97728219471642697</c:v>
                </c:pt>
                <c:pt idx="3515">
                  <c:v>0.977370297553943</c:v>
                </c:pt>
                <c:pt idx="3516">
                  <c:v>0.97745708742791404</c:v>
                </c:pt>
                <c:pt idx="3517">
                  <c:v>0.97754257925838695</c:v>
                </c:pt>
                <c:pt idx="3518">
                  <c:v>0.97762678796540003</c:v>
                </c:pt>
                <c:pt idx="3519">
                  <c:v>0.97770969862891599</c:v>
                </c:pt>
                <c:pt idx="3520">
                  <c:v>0.97779135600905098</c:v>
                </c:pt>
                <c:pt idx="3521">
                  <c:v>0.97787173026572605</c:v>
                </c:pt>
                <c:pt idx="3522">
                  <c:v>0.97795086615906401</c:v>
                </c:pt>
                <c:pt idx="3523">
                  <c:v>0.97802873384898303</c:v>
                </c:pt>
                <c:pt idx="3524">
                  <c:v>0.97810536317556196</c:v>
                </c:pt>
                <c:pt idx="3525">
                  <c:v>0.97818073921876403</c:v>
                </c:pt>
                <c:pt idx="3526">
                  <c:v>0.97825489181866798</c:v>
                </c:pt>
                <c:pt idx="3527">
                  <c:v>0.97832780605523295</c:v>
                </c:pt>
                <c:pt idx="3528">
                  <c:v>0.97839948192845905</c:v>
                </c:pt>
                <c:pt idx="3529">
                  <c:v>0.97846994927842801</c:v>
                </c:pt>
                <c:pt idx="3530">
                  <c:v>0.97853920810513895</c:v>
                </c:pt>
                <c:pt idx="3531">
                  <c:v>0.97860725840859297</c:v>
                </c:pt>
                <c:pt idx="3532">
                  <c:v>0.97867411510882696</c:v>
                </c:pt>
                <c:pt idx="3533">
                  <c:v>0.97873977820584501</c:v>
                </c:pt>
                <c:pt idx="3534">
                  <c:v>0.97880429245976497</c:v>
                </c:pt>
                <c:pt idx="3535">
                  <c:v>0.97886765787058805</c:v>
                </c:pt>
                <c:pt idx="3536">
                  <c:v>0.97892990427839499</c:v>
                </c:pt>
                <c:pt idx="3537">
                  <c:v>0.97899103168318602</c:v>
                </c:pt>
                <c:pt idx="3538">
                  <c:v>0.97905106992503599</c:v>
                </c:pt>
                <c:pt idx="3539">
                  <c:v>0.97911006376407395</c:v>
                </c:pt>
                <c:pt idx="3540">
                  <c:v>0.97916799828025602</c:v>
                </c:pt>
                <c:pt idx="3541">
                  <c:v>0.97922494807378502</c:v>
                </c:pt>
                <c:pt idx="3542">
                  <c:v>0.97928088330457697</c:v>
                </c:pt>
                <c:pt idx="3543">
                  <c:v>0.97933586365279601</c:v>
                </c:pt>
                <c:pt idx="3544">
                  <c:v>0.97938990403848003</c:v>
                </c:pt>
                <c:pt idx="3545">
                  <c:v>0.97944300446162902</c:v>
                </c:pt>
                <c:pt idx="3546">
                  <c:v>0.97949520968236603</c:v>
                </c:pt>
                <c:pt idx="3547">
                  <c:v>0.97954650478064498</c:v>
                </c:pt>
                <c:pt idx="3548">
                  <c:v>0.97959691959656003</c:v>
                </c:pt>
                <c:pt idx="3549">
                  <c:v>0.97964643921005701</c:v>
                </c:pt>
                <c:pt idx="3550">
                  <c:v>0.97969509346122197</c:v>
                </c:pt>
                <c:pt idx="3551">
                  <c:v>0.97974288235005302</c:v>
                </c:pt>
                <c:pt idx="3552">
                  <c:v>0.97978979095650998</c:v>
                </c:pt>
                <c:pt idx="3553">
                  <c:v>0.97983581928059704</c:v>
                </c:pt>
                <c:pt idx="3554">
                  <c:v>0.97988098224234699</c:v>
                </c:pt>
                <c:pt idx="3555">
                  <c:v>0.97992527984176603</c:v>
                </c:pt>
                <c:pt idx="3556">
                  <c:v>0.97996869715881296</c:v>
                </c:pt>
                <c:pt idx="3557">
                  <c:v>0.980011249113526</c:v>
                </c:pt>
                <c:pt idx="3558">
                  <c:v>0.98005293570590402</c:v>
                </c:pt>
                <c:pt idx="3559">
                  <c:v>0.98009375693595402</c:v>
                </c:pt>
                <c:pt idx="3560">
                  <c:v>0.98013372772370799</c:v>
                </c:pt>
                <c:pt idx="3561">
                  <c:v>0.98017284806917104</c:v>
                </c:pt>
                <c:pt idx="3562">
                  <c:v>0.98021113289237904</c:v>
                </c:pt>
                <c:pt idx="3563">
                  <c:v>0.98024858219333799</c:v>
                </c:pt>
                <c:pt idx="3564">
                  <c:v>0.98028521089208298</c:v>
                </c:pt>
                <c:pt idx="3565">
                  <c:v>0.98032101898861601</c:v>
                </c:pt>
                <c:pt idx="3566">
                  <c:v>0.98035603632301704</c:v>
                </c:pt>
                <c:pt idx="3567">
                  <c:v>0.98039023305520601</c:v>
                </c:pt>
                <c:pt idx="3568">
                  <c:v>0.98042365394530195</c:v>
                </c:pt>
                <c:pt idx="3569">
                  <c:v>0.98045626915322703</c:v>
                </c:pt>
                <c:pt idx="3570">
                  <c:v>0.98048810851906099</c:v>
                </c:pt>
                <c:pt idx="3571">
                  <c:v>0.98051917204280503</c:v>
                </c:pt>
                <c:pt idx="3572">
                  <c:v>0.98054945972445395</c:v>
                </c:pt>
                <c:pt idx="3573">
                  <c:v>0.98057897156401497</c:v>
                </c:pt>
                <c:pt idx="3574">
                  <c:v>0.98060770756148197</c:v>
                </c:pt>
                <c:pt idx="3575">
                  <c:v>0.98063568263690004</c:v>
                </c:pt>
                <c:pt idx="3576">
                  <c:v>0.98066291171030195</c:v>
                </c:pt>
                <c:pt idx="3577">
                  <c:v>0.98068936494161596</c:v>
                </c:pt>
                <c:pt idx="3578">
                  <c:v>0.98071507217092002</c:v>
                </c:pt>
                <c:pt idx="3579">
                  <c:v>0.98074003339821303</c:v>
                </c:pt>
                <c:pt idx="3580">
                  <c:v>0.98076424862349298</c:v>
                </c:pt>
                <c:pt idx="3581">
                  <c:v>0.98078771784676</c:v>
                </c:pt>
                <c:pt idx="3582">
                  <c:v>0.98081045598805905</c:v>
                </c:pt>
                <c:pt idx="3583">
                  <c:v>0.98083246304738703</c:v>
                </c:pt>
                <c:pt idx="3584">
                  <c:v>0.98085373902474304</c:v>
                </c:pt>
                <c:pt idx="3585">
                  <c:v>0.98087428392012999</c:v>
                </c:pt>
                <c:pt idx="3586">
                  <c:v>0.98089411265358994</c:v>
                </c:pt>
                <c:pt idx="3587">
                  <c:v>0.98091321030506795</c:v>
                </c:pt>
                <c:pt idx="3588">
                  <c:v>0.98093159179461997</c:v>
                </c:pt>
                <c:pt idx="3589">
                  <c:v>0.98094925712224501</c:v>
                </c:pt>
                <c:pt idx="3590">
                  <c:v>0.98096620628793496</c:v>
                </c:pt>
                <c:pt idx="3591">
                  <c:v>0.98098245421173902</c:v>
                </c:pt>
                <c:pt idx="3592">
                  <c:v>0.98099800089365097</c:v>
                </c:pt>
                <c:pt idx="3593">
                  <c:v>0.98101283141363005</c:v>
                </c:pt>
                <c:pt idx="3594">
                  <c:v>0.98102694577167904</c:v>
                </c:pt>
                <c:pt idx="3595">
                  <c:v>0.98104037380788101</c:v>
                </c:pt>
                <c:pt idx="3596">
                  <c:v>0.98105310060219098</c:v>
                </c:pt>
                <c:pt idx="3597">
                  <c:v>0.98106514107464804</c:v>
                </c:pt>
                <c:pt idx="3598">
                  <c:v>0.98107646538517901</c:v>
                </c:pt>
                <c:pt idx="3599">
                  <c:v>0.98108711829389705</c:v>
                </c:pt>
                <c:pt idx="3600">
                  <c:v>0.98109705504068501</c:v>
                </c:pt>
                <c:pt idx="3601">
                  <c:v>0.98110632038566103</c:v>
                </c:pt>
                <c:pt idx="3602">
                  <c:v>0.98111488448874895</c:v>
                </c:pt>
                <c:pt idx="3603">
                  <c:v>0.98112276226998696</c:v>
                </c:pt>
                <c:pt idx="3604">
                  <c:v>0.98112996864941504</c:v>
                </c:pt>
                <c:pt idx="3605">
                  <c:v>0.98113647378694901</c:v>
                </c:pt>
                <c:pt idx="3606">
                  <c:v>0.98114229260263797</c:v>
                </c:pt>
                <c:pt idx="3607">
                  <c:v>0.98114744001651499</c:v>
                </c:pt>
                <c:pt idx="3608">
                  <c:v>0.98115188618850202</c:v>
                </c:pt>
                <c:pt idx="3609">
                  <c:v>0.98115566095867701</c:v>
                </c:pt>
                <c:pt idx="3610">
                  <c:v>0.98115876432704097</c:v>
                </c:pt>
                <c:pt idx="3611">
                  <c:v>0.98116116645351903</c:v>
                </c:pt>
                <c:pt idx="3612">
                  <c:v>0.98116289717818495</c:v>
                </c:pt>
                <c:pt idx="3613">
                  <c:v>0.98116395650104005</c:v>
                </c:pt>
                <c:pt idx="3614">
                  <c:v>0.98116431458200604</c:v>
                </c:pt>
                <c:pt idx="3615">
                  <c:v>0.98116400126115999</c:v>
                </c:pt>
                <c:pt idx="3616">
                  <c:v>0.98116301653850702</c:v>
                </c:pt>
                <c:pt idx="3617">
                  <c:v>0.98116134549400202</c:v>
                </c:pt>
                <c:pt idx="3618">
                  <c:v>0.98115898812764402</c:v>
                </c:pt>
                <c:pt idx="3619">
                  <c:v>0.98115595935948097</c:v>
                </c:pt>
                <c:pt idx="3620">
                  <c:v>0.98115224426946601</c:v>
                </c:pt>
                <c:pt idx="3621">
                  <c:v>0.98114784285760104</c:v>
                </c:pt>
                <c:pt idx="3622">
                  <c:v>0.98114277004392503</c:v>
                </c:pt>
                <c:pt idx="3623">
                  <c:v>0.981137010908399</c:v>
                </c:pt>
                <c:pt idx="3624">
                  <c:v>0.98113056545102095</c:v>
                </c:pt>
                <c:pt idx="3625">
                  <c:v>0.981123433671798</c:v>
                </c:pt>
                <c:pt idx="3626">
                  <c:v>0.98111561557072102</c:v>
                </c:pt>
                <c:pt idx="3627">
                  <c:v>0.98110709622775305</c:v>
                </c:pt>
                <c:pt idx="3628">
                  <c:v>0.98109790548297604</c:v>
                </c:pt>
                <c:pt idx="3629">
                  <c:v>0.98108802841635101</c:v>
                </c:pt>
                <c:pt idx="3630">
                  <c:v>0.98107745010783298</c:v>
                </c:pt>
                <c:pt idx="3631">
                  <c:v>0.98106618547746005</c:v>
                </c:pt>
                <c:pt idx="3632">
                  <c:v>0.981054219605207</c:v>
                </c:pt>
                <c:pt idx="3633">
                  <c:v>0.98104155249105895</c:v>
                </c:pt>
                <c:pt idx="3634">
                  <c:v>0.98102819905506</c:v>
                </c:pt>
                <c:pt idx="3635">
                  <c:v>0.98101414437716905</c:v>
                </c:pt>
                <c:pt idx="3636">
                  <c:v>0.980999373537351</c:v>
                </c:pt>
                <c:pt idx="3637">
                  <c:v>0.98098391637568105</c:v>
                </c:pt>
                <c:pt idx="3638">
                  <c:v>0.98096774305208001</c:v>
                </c:pt>
                <c:pt idx="3639">
                  <c:v>0.98095085356654999</c:v>
                </c:pt>
                <c:pt idx="3640">
                  <c:v>0.98093326283912696</c:v>
                </c:pt>
                <c:pt idx="3641">
                  <c:v>0.98091495594977496</c:v>
                </c:pt>
                <c:pt idx="3642">
                  <c:v>0.98089591797845199</c:v>
                </c:pt>
                <c:pt idx="3643">
                  <c:v>0.98087617876523603</c:v>
                </c:pt>
                <c:pt idx="3644">
                  <c:v>0.98085570847005299</c:v>
                </c:pt>
                <c:pt idx="3645">
                  <c:v>0.98083450709289799</c:v>
                </c:pt>
                <c:pt idx="3646">
                  <c:v>0.98081258955381101</c:v>
                </c:pt>
                <c:pt idx="3647">
                  <c:v>0.98078992601271398</c:v>
                </c:pt>
                <c:pt idx="3648">
                  <c:v>0.98076653138964498</c:v>
                </c:pt>
                <c:pt idx="3649">
                  <c:v>0.98074239076456604</c:v>
                </c:pt>
                <c:pt idx="3650">
                  <c:v>0.98071751905751703</c:v>
                </c:pt>
                <c:pt idx="3651">
                  <c:v>0.98069188642841698</c:v>
                </c:pt>
                <c:pt idx="3652">
                  <c:v>0.98066550779730199</c:v>
                </c:pt>
                <c:pt idx="3653">
                  <c:v>0.98063838316417895</c:v>
                </c:pt>
                <c:pt idx="3654">
                  <c:v>0.980610482688964</c:v>
                </c:pt>
                <c:pt idx="3655">
                  <c:v>0.98058182129169702</c:v>
                </c:pt>
                <c:pt idx="3656">
                  <c:v>0.980552398972377</c:v>
                </c:pt>
                <c:pt idx="3657">
                  <c:v>0.98052220081096497</c:v>
                </c:pt>
                <c:pt idx="3658">
                  <c:v>0.98049122680746903</c:v>
                </c:pt>
                <c:pt idx="3659">
                  <c:v>0.98045947696187596</c:v>
                </c:pt>
                <c:pt idx="3660">
                  <c:v>0.98042693635415201</c:v>
                </c:pt>
                <c:pt idx="3661">
                  <c:v>0.98039361990433505</c:v>
                </c:pt>
                <c:pt idx="3662">
                  <c:v>0.98035949777234699</c:v>
                </c:pt>
                <c:pt idx="3663">
                  <c:v>0.98032456995818795</c:v>
                </c:pt>
                <c:pt idx="3664">
                  <c:v>0.98028885138189703</c:v>
                </c:pt>
                <c:pt idx="3665">
                  <c:v>0.98025231220339304</c:v>
                </c:pt>
                <c:pt idx="3666">
                  <c:v>0.98021495242267698</c:v>
                </c:pt>
                <c:pt idx="3667">
                  <c:v>0.98017675711970897</c:v>
                </c:pt>
                <c:pt idx="3668">
                  <c:v>0.98013771137444705</c:v>
                </c:pt>
                <c:pt idx="3669">
                  <c:v>0.98009783010693396</c:v>
                </c:pt>
                <c:pt idx="3670">
                  <c:v>0.98005709839712796</c:v>
                </c:pt>
                <c:pt idx="3671">
                  <c:v>0.98001550132498805</c:v>
                </c:pt>
                <c:pt idx="3672">
                  <c:v>0.97997303889051801</c:v>
                </c:pt>
                <c:pt idx="3673">
                  <c:v>0.97992969617367398</c:v>
                </c:pt>
                <c:pt idx="3674">
                  <c:v>0.97988550301453503</c:v>
                </c:pt>
                <c:pt idx="3675">
                  <c:v>0.97984041465298499</c:v>
                </c:pt>
                <c:pt idx="3676">
                  <c:v>0.97979447584914103</c:v>
                </c:pt>
                <c:pt idx="3677">
                  <c:v>0.97974764184288299</c:v>
                </c:pt>
                <c:pt idx="3678">
                  <c:v>0.97969995739433502</c:v>
                </c:pt>
                <c:pt idx="3679">
                  <c:v>0.97965137774337097</c:v>
                </c:pt>
                <c:pt idx="3680">
                  <c:v>0.97960193273007601</c:v>
                </c:pt>
                <c:pt idx="3681">
                  <c:v>0.97955160743440595</c:v>
                </c:pt>
                <c:pt idx="3682">
                  <c:v>0.97950038693632202</c:v>
                </c:pt>
                <c:pt idx="3683">
                  <c:v>0.97944827123582801</c:v>
                </c:pt>
                <c:pt idx="3684">
                  <c:v>0.97939524541287903</c:v>
                </c:pt>
                <c:pt idx="3685">
                  <c:v>0.97934129454743601</c:v>
                </c:pt>
                <c:pt idx="3686">
                  <c:v>0.97928638879941698</c:v>
                </c:pt>
                <c:pt idx="3687">
                  <c:v>0.97923051324878796</c:v>
                </c:pt>
                <c:pt idx="3688">
                  <c:v>0.97917365297550196</c:v>
                </c:pt>
                <c:pt idx="3689">
                  <c:v>0.97911579305952001</c:v>
                </c:pt>
                <c:pt idx="3690">
                  <c:v>0.97905687382068296</c:v>
                </c:pt>
                <c:pt idx="3691">
                  <c:v>0.97899691017903101</c:v>
                </c:pt>
                <c:pt idx="3692">
                  <c:v>0.97893584245440302</c:v>
                </c:pt>
                <c:pt idx="3693">
                  <c:v>0.97887368556683696</c:v>
                </c:pt>
                <c:pt idx="3694">
                  <c:v>0.97881037983617403</c:v>
                </c:pt>
                <c:pt idx="3695">
                  <c:v>0.97874594018245498</c:v>
                </c:pt>
                <c:pt idx="3696">
                  <c:v>0.97868033676559996</c:v>
                </c:pt>
                <c:pt idx="3697">
                  <c:v>0.97861353974552501</c:v>
                </c:pt>
                <c:pt idx="3698">
                  <c:v>0.978545564042273</c:v>
                </c:pt>
                <c:pt idx="3699">
                  <c:v>0.97847637981575897</c:v>
                </c:pt>
                <c:pt idx="3700">
                  <c:v>0.97840597214595604</c:v>
                </c:pt>
                <c:pt idx="3701">
                  <c:v>0.978334341032849</c:v>
                </c:pt>
                <c:pt idx="3702">
                  <c:v>0.97826150139648604</c:v>
                </c:pt>
                <c:pt idx="3703">
                  <c:v>0.97818740847674301</c:v>
                </c:pt>
                <c:pt idx="3704">
                  <c:v>0.97811209211370198</c:v>
                </c:pt>
                <c:pt idx="3705">
                  <c:v>0.97803552246728298</c:v>
                </c:pt>
                <c:pt idx="3706">
                  <c:v>0.97795769953748601</c:v>
                </c:pt>
                <c:pt idx="3707">
                  <c:v>0.97787863824434895</c:v>
                </c:pt>
                <c:pt idx="3708">
                  <c:v>0.97779830874779305</c:v>
                </c:pt>
                <c:pt idx="3709">
                  <c:v>0.97771671104781799</c:v>
                </c:pt>
                <c:pt idx="3710">
                  <c:v>0.97763384514442497</c:v>
                </c:pt>
                <c:pt idx="3711">
                  <c:v>0.97754969611757503</c:v>
                </c:pt>
                <c:pt idx="3712">
                  <c:v>0.97746424904721596</c:v>
                </c:pt>
                <c:pt idx="3713">
                  <c:v>0.97737750393336997</c:v>
                </c:pt>
                <c:pt idx="3714">
                  <c:v>0.97728944585597999</c:v>
                </c:pt>
                <c:pt idx="3715">
                  <c:v>0.97720005989500902</c:v>
                </c:pt>
                <c:pt idx="3716">
                  <c:v>0.97710933113041898</c:v>
                </c:pt>
                <c:pt idx="3717">
                  <c:v>0.97701724464216899</c:v>
                </c:pt>
                <c:pt idx="3718">
                  <c:v>0.97692378551021797</c:v>
                </c:pt>
                <c:pt idx="3719">
                  <c:v>0.97682893881452704</c:v>
                </c:pt>
                <c:pt idx="3720">
                  <c:v>0.97673267471501402</c:v>
                </c:pt>
                <c:pt idx="3721">
                  <c:v>0.97663497829164003</c:v>
                </c:pt>
                <c:pt idx="3722">
                  <c:v>0.976535834624364</c:v>
                </c:pt>
                <c:pt idx="3723">
                  <c:v>0.97643521387310805</c:v>
                </c:pt>
                <c:pt idx="3724">
                  <c:v>0.97633311603786799</c:v>
                </c:pt>
                <c:pt idx="3725">
                  <c:v>0.97622948143848698</c:v>
                </c:pt>
                <c:pt idx="3726">
                  <c:v>0.97612432499500001</c:v>
                </c:pt>
                <c:pt idx="3727">
                  <c:v>0.97601760194729104</c:v>
                </c:pt>
                <c:pt idx="3728">
                  <c:v>0.97590928245528097</c:v>
                </c:pt>
                <c:pt idx="3729">
                  <c:v>0.97579936651896504</c:v>
                </c:pt>
                <c:pt idx="3730">
                  <c:v>0.97568780937822397</c:v>
                </c:pt>
                <c:pt idx="3731">
                  <c:v>0.97557458119297802</c:v>
                </c:pt>
                <c:pt idx="3732">
                  <c:v>0.97545968196322896</c:v>
                </c:pt>
                <c:pt idx="3733">
                  <c:v>0.97534305200881499</c:v>
                </c:pt>
                <c:pt idx="3734">
                  <c:v>0.975224691329732</c:v>
                </c:pt>
                <c:pt idx="3735">
                  <c:v>0.97510455516586403</c:v>
                </c:pt>
                <c:pt idx="3736">
                  <c:v>0.974982628597169</c:v>
                </c:pt>
                <c:pt idx="3737">
                  <c:v>0.97485886686352896</c:v>
                </c:pt>
                <c:pt idx="3738">
                  <c:v>0.97473325504489905</c:v>
                </c:pt>
                <c:pt idx="3739">
                  <c:v>0.97460574838116099</c:v>
                </c:pt>
                <c:pt idx="3740">
                  <c:v>0.97447633195227401</c:v>
                </c:pt>
                <c:pt idx="3741">
                  <c:v>0.97434496099811996</c:v>
                </c:pt>
                <c:pt idx="3742">
                  <c:v>0.97421160567861498</c:v>
                </c:pt>
                <c:pt idx="3743">
                  <c:v>0.97407625107372098</c:v>
                </c:pt>
                <c:pt idx="3744">
                  <c:v>0.97393883750327803</c:v>
                </c:pt>
                <c:pt idx="3745">
                  <c:v>0.97379935004724005</c:v>
                </c:pt>
                <c:pt idx="3746">
                  <c:v>0.97365775886553296</c:v>
                </c:pt>
                <c:pt idx="3747">
                  <c:v>0.97351400427799195</c:v>
                </c:pt>
                <c:pt idx="3748">
                  <c:v>0.97336805644454205</c:v>
                </c:pt>
                <c:pt idx="3749">
                  <c:v>0.97321990044513595</c:v>
                </c:pt>
                <c:pt idx="3750">
                  <c:v>0.97306947659961895</c:v>
                </c:pt>
                <c:pt idx="3751">
                  <c:v>0.972916740147864</c:v>
                </c:pt>
                <c:pt idx="3752">
                  <c:v>0.972761676169839</c:v>
                </c:pt>
                <c:pt idx="3753">
                  <c:v>0.97260422498537502</c:v>
                </c:pt>
                <c:pt idx="3754">
                  <c:v>0.972444356754395</c:v>
                </c:pt>
                <c:pt idx="3755">
                  <c:v>0.97228201179673801</c:v>
                </c:pt>
                <c:pt idx="3756">
                  <c:v>0.97211716027232298</c:v>
                </c:pt>
                <c:pt idx="3757">
                  <c:v>0.97194975742103495</c:v>
                </c:pt>
                <c:pt idx="3758">
                  <c:v>0.971779758482744</c:v>
                </c:pt>
                <c:pt idx="3759">
                  <c:v>0.97160710377729498</c:v>
                </c:pt>
                <c:pt idx="3760">
                  <c:v>0.97143176346460502</c:v>
                </c:pt>
                <c:pt idx="3761">
                  <c:v>0.97125366294447602</c:v>
                </c:pt>
                <c:pt idx="3762">
                  <c:v>0.97107277237682299</c:v>
                </c:pt>
                <c:pt idx="3763">
                  <c:v>0.970889047001529</c:v>
                </c:pt>
                <c:pt idx="3764">
                  <c:v>0.97070241221839304</c:v>
                </c:pt>
                <c:pt idx="3765">
                  <c:v>0.97051282326728805</c:v>
                </c:pt>
                <c:pt idx="3766">
                  <c:v>0.97032022046806299</c:v>
                </c:pt>
                <c:pt idx="3767">
                  <c:v>0.97012454414055105</c:v>
                </c:pt>
                <c:pt idx="3768">
                  <c:v>0.96992574952463295</c:v>
                </c:pt>
                <c:pt idx="3769">
                  <c:v>0.96972376202010802</c:v>
                </c:pt>
                <c:pt idx="3770">
                  <c:v>0.96951853686685197</c:v>
                </c:pt>
                <c:pt idx="3771">
                  <c:v>0.969309999464669</c:v>
                </c:pt>
                <c:pt idx="3772">
                  <c:v>0.969098075213356</c:v>
                </c:pt>
                <c:pt idx="3773">
                  <c:v>0.96888270443274904</c:v>
                </c:pt>
                <c:pt idx="3774">
                  <c:v>0.96866382744269197</c:v>
                </c:pt>
                <c:pt idx="3775">
                  <c:v>0.968441369642982</c:v>
                </c:pt>
                <c:pt idx="3776">
                  <c:v>0.96821525643341899</c:v>
                </c:pt>
                <c:pt idx="3777">
                  <c:v>0.96798541321380105</c:v>
                </c:pt>
                <c:pt idx="3778">
                  <c:v>0.96775175046388395</c:v>
                </c:pt>
                <c:pt idx="3779">
                  <c:v>0.96751422342354498</c:v>
                </c:pt>
                <c:pt idx="3780">
                  <c:v>0.96727272765251004</c:v>
                </c:pt>
                <c:pt idx="3781">
                  <c:v>0.96702717363053703</c:v>
                </c:pt>
                <c:pt idx="3782">
                  <c:v>0.96677750167746002</c:v>
                </c:pt>
                <c:pt idx="3783">
                  <c:v>0.96652360735300302</c:v>
                </c:pt>
                <c:pt idx="3784">
                  <c:v>0.96626540113691795</c:v>
                </c:pt>
                <c:pt idx="3785">
                  <c:v>0.96600280842901198</c:v>
                </c:pt>
                <c:pt idx="3786">
                  <c:v>0.96573570986895596</c:v>
                </c:pt>
                <c:pt idx="3787">
                  <c:v>0.96546401593651299</c:v>
                </c:pt>
                <c:pt idx="3788">
                  <c:v>0.96518763711143996</c:v>
                </c:pt>
                <c:pt idx="3789">
                  <c:v>0.964906468953455</c:v>
                </c:pt>
                <c:pt idx="3790">
                  <c:v>0.96462039210223804</c:v>
                </c:pt>
                <c:pt idx="3791">
                  <c:v>0.964329302117507</c:v>
                </c:pt>
                <c:pt idx="3792">
                  <c:v>0.96403309455897901</c:v>
                </c:pt>
                <c:pt idx="3793">
                  <c:v>0.96373165006633299</c:v>
                </c:pt>
                <c:pt idx="3794">
                  <c:v>0.96342486419928597</c:v>
                </c:pt>
                <c:pt idx="3795">
                  <c:v>0.96311258775743702</c:v>
                </c:pt>
                <c:pt idx="3796">
                  <c:v>0.96279471630051305</c:v>
                </c:pt>
                <c:pt idx="3797">
                  <c:v>0.96247110062809405</c:v>
                </c:pt>
                <c:pt idx="3798">
                  <c:v>0.96214163629991101</c:v>
                </c:pt>
                <c:pt idx="3799">
                  <c:v>0.96180615919551604</c:v>
                </c:pt>
                <c:pt idx="3800">
                  <c:v>0.96146454995459196</c:v>
                </c:pt>
                <c:pt idx="3801">
                  <c:v>0.96111664445669498</c:v>
                </c:pt>
                <c:pt idx="3802">
                  <c:v>0.96076230842146104</c:v>
                </c:pt>
                <c:pt idx="3803">
                  <c:v>0.96040137772845002</c:v>
                </c:pt>
                <c:pt idx="3804">
                  <c:v>0.960033703177258</c:v>
                </c:pt>
                <c:pt idx="3805">
                  <c:v>0.95965910572740398</c:v>
                </c:pt>
                <c:pt idx="3806">
                  <c:v>0.95927742125844295</c:v>
                </c:pt>
                <c:pt idx="3807">
                  <c:v>0.95888848564993501</c:v>
                </c:pt>
                <c:pt idx="3808">
                  <c:v>0.95849211986139504</c:v>
                </c:pt>
                <c:pt idx="3809">
                  <c:v>0.95808812993230197</c:v>
                </c:pt>
                <c:pt idx="3810">
                  <c:v>0.95767632190213603</c:v>
                </c:pt>
                <c:pt idx="3811">
                  <c:v>0.95725651673040801</c:v>
                </c:pt>
                <c:pt idx="3812">
                  <c:v>0.95682849061651998</c:v>
                </c:pt>
                <c:pt idx="3813">
                  <c:v>0.95639204959994195</c:v>
                </c:pt>
                <c:pt idx="3814">
                  <c:v>0.95594695496003901</c:v>
                </c:pt>
                <c:pt idx="3815">
                  <c:v>0.95549302765632405</c:v>
                </c:pt>
                <c:pt idx="3816">
                  <c:v>0.95502999912807496</c:v>
                </c:pt>
                <c:pt idx="3817">
                  <c:v>0.95455763065464305</c:v>
                </c:pt>
                <c:pt idx="3818">
                  <c:v>0.95407571335547303</c:v>
                </c:pt>
                <c:pt idx="3819">
                  <c:v>0.95358396374979204</c:v>
                </c:pt>
                <c:pt idx="3820">
                  <c:v>0.95308212819692195</c:v>
                </c:pt>
                <c:pt idx="3821">
                  <c:v>0.95256993813614199</c:v>
                </c:pt>
                <c:pt idx="3822">
                  <c:v>0.95204713992676104</c:v>
                </c:pt>
                <c:pt idx="3823">
                  <c:v>0.95151342024793695</c:v>
                </c:pt>
                <c:pt idx="3824">
                  <c:v>0.95096848069886897</c:v>
                </c:pt>
                <c:pt idx="3825">
                  <c:v>0.95041202287874704</c:v>
                </c:pt>
                <c:pt idx="3826">
                  <c:v>0.94984371854669103</c:v>
                </c:pt>
                <c:pt idx="3827">
                  <c:v>0.94926322454177103</c:v>
                </c:pt>
                <c:pt idx="3828">
                  <c:v>0.94867021262311202</c:v>
                </c:pt>
                <c:pt idx="3829">
                  <c:v>0.94806436946984896</c:v>
                </c:pt>
                <c:pt idx="3830">
                  <c:v>0.94744536684111802</c:v>
                </c:pt>
                <c:pt idx="3831">
                  <c:v>0.94681283173590403</c:v>
                </c:pt>
                <c:pt idx="3832">
                  <c:v>0.94616640607324398</c:v>
                </c:pt>
                <c:pt idx="3833">
                  <c:v>0.94550568701204996</c:v>
                </c:pt>
                <c:pt idx="3834">
                  <c:v>0.94483022695111896</c:v>
                </c:pt>
                <c:pt idx="3835">
                  <c:v>0.94413953352912205</c:v>
                </c:pt>
                <c:pt idx="3836">
                  <c:v>0.94343308454464703</c:v>
                </c:pt>
                <c:pt idx="3837">
                  <c:v>0.94271035779629098</c:v>
                </c:pt>
                <c:pt idx="3838">
                  <c:v>0.94197087584276495</c:v>
                </c:pt>
                <c:pt idx="3839">
                  <c:v>0.94121422092294305</c:v>
                </c:pt>
                <c:pt idx="3840">
                  <c:v>0.94044009463602496</c:v>
                </c:pt>
                <c:pt idx="3841">
                  <c:v>0.93964824334132102</c:v>
                </c:pt>
                <c:pt idx="3842">
                  <c:v>0.93883844323822896</c:v>
                </c:pt>
                <c:pt idx="3843">
                  <c:v>0.93801041084598602</c:v>
                </c:pt>
                <c:pt idx="3844">
                  <c:v>0.93716365380326305</c:v>
                </c:pt>
                <c:pt idx="3845">
                  <c:v>0.93629739626797304</c:v>
                </c:pt>
                <c:pt idx="3846">
                  <c:v>0.93541047447697401</c:v>
                </c:pt>
                <c:pt idx="3847">
                  <c:v>0.934501456106406</c:v>
                </c:pt>
                <c:pt idx="3848">
                  <c:v>0.933568699951843</c:v>
                </c:pt>
                <c:pt idx="3849">
                  <c:v>0.93261065432910795</c:v>
                </c:pt>
                <c:pt idx="3850">
                  <c:v>0.93162614055501503</c:v>
                </c:pt>
                <c:pt idx="3851">
                  <c:v>0.93061475578848296</c:v>
                </c:pt>
                <c:pt idx="3852">
                  <c:v>0.92957711175115998</c:v>
                </c:pt>
                <c:pt idx="3853">
                  <c:v>0.92851486456751298</c:v>
                </c:pt>
                <c:pt idx="3854">
                  <c:v>0.92743053572433398</c:v>
                </c:pt>
                <c:pt idx="3855">
                  <c:v>0.92632696002927095</c:v>
                </c:pt>
                <c:pt idx="3856">
                  <c:v>0.92520647992863703</c:v>
                </c:pt>
                <c:pt idx="3857">
                  <c:v>0.92406999062484296</c:v>
                </c:pt>
                <c:pt idx="3858">
                  <c:v>0.92291589567359</c:v>
                </c:pt>
                <c:pt idx="3859">
                  <c:v>0.92173940574196001</c:v>
                </c:pt>
                <c:pt idx="3860">
                  <c:v>0.92053232972787402</c:v>
                </c:pt>
                <c:pt idx="3861">
                  <c:v>0.91928356712141102</c:v>
                </c:pt>
                <c:pt idx="3862">
                  <c:v>0.91798043588837797</c:v>
                </c:pt>
                <c:pt idx="3863">
                  <c:v>0.91661073143587501</c:v>
                </c:pt>
                <c:pt idx="3864">
                  <c:v>0.91516545697964602</c:v>
                </c:pt>
                <c:pt idx="3865">
                  <c:v>0.91364162851164898</c:v>
                </c:pt>
                <c:pt idx="3866">
                  <c:v>0.912044781366803</c:v>
                </c:pt>
                <c:pt idx="3867">
                  <c:v>0.91039046222702402</c:v>
                </c:pt>
                <c:pt idx="3868">
                  <c:v>0.90870443800177303</c:v>
                </c:pt>
                <c:pt idx="3869">
                  <c:v>0.90702092034327897</c:v>
                </c:pt>
                <c:pt idx="3870">
                  <c:v>0.90537880579639896</c:v>
                </c:pt>
                <c:pt idx="3871">
                  <c:v>0.90381627474406601</c:v>
                </c:pt>
                <c:pt idx="3872">
                  <c:v>0.90236394310881196</c:v>
                </c:pt>
                <c:pt idx="3873">
                  <c:v>0.901037700733475</c:v>
                </c:pt>
                <c:pt idx="3874">
                  <c:v>0.89983208688333305</c:v>
                </c:pt>
                <c:pt idx="3875">
                  <c:v>0.89871554567331702</c:v>
                </c:pt>
                <c:pt idx="3876">
                  <c:v>0.89762824774213501</c:v>
                </c:pt>
                <c:pt idx="3877">
                  <c:v>0.89648386573706296</c:v>
                </c:pt>
                <c:pt idx="3878">
                  <c:v>0.89517519916910904</c:v>
                </c:pt>
                <c:pt idx="3879">
                  <c:v>0.89358387243914705</c:v>
                </c:pt>
                <c:pt idx="3880">
                  <c:v>0.89159349431340695</c:v>
                </c:pt>
                <c:pt idx="3881">
                  <c:v>0.88910508524505305</c:v>
                </c:pt>
                <c:pt idx="3882">
                  <c:v>0.886053205937675</c:v>
                </c:pt>
                <c:pt idx="3883">
                  <c:v>0.88242108626606097</c:v>
                </c:pt>
                <c:pt idx="3884">
                  <c:v>0.87825281494906904</c:v>
                </c:pt>
                <c:pt idx="3885">
                  <c:v>0.87366090401001095</c:v>
                </c:pt>
                <c:pt idx="3886">
                  <c:v>0.86882785538088803</c:v>
                </c:pt>
                <c:pt idx="3887">
                  <c:v>0.86400081952796903</c:v>
                </c:pt>
                <c:pt idx="3888">
                  <c:v>0.85947925657856405</c:v>
                </c:pt>
                <c:pt idx="3889">
                  <c:v>0.855596077390129</c:v>
                </c:pt>
                <c:pt idx="3890">
                  <c:v>0.852693353724852</c:v>
                </c:pt>
                <c:pt idx="3891">
                  <c:v>0.85109443269441998</c:v>
                </c:pt>
                <c:pt idx="3892">
                  <c:v>0.85107458904092004</c:v>
                </c:pt>
                <c:pt idx="3893">
                  <c:v>0.85283251294000195</c:v>
                </c:pt>
                <c:pt idx="3894">
                  <c:v>0.85646534877354596</c:v>
                </c:pt>
                <c:pt idx="3895">
                  <c:v>0.861949149876996</c:v>
                </c:pt>
                <c:pt idx="3896">
                  <c:v>0.86912691266709796</c:v>
                </c:pt>
                <c:pt idx="3897">
                  <c:v>0.87770536883324102</c:v>
                </c:pt>
                <c:pt idx="3898">
                  <c:v>0.88726131143453402</c:v>
                </c:pt>
                <c:pt idx="3899">
                  <c:v>0.897257410142416</c:v>
                </c:pt>
                <c:pt idx="3900">
                  <c:v>0.90706708294772398</c:v>
                </c:pt>
                <c:pt idx="3901">
                  <c:v>0.91600687264796798</c:v>
                </c:pt>
                <c:pt idx="3902">
                  <c:v>0.92337485103085803</c:v>
                </c:pt>
                <c:pt idx="3903">
                  <c:v>0.928492767987942</c:v>
                </c:pt>
                <c:pt idx="3904">
                  <c:v>0.93074949867172996</c:v>
                </c:pt>
                <c:pt idx="3905">
                  <c:v>0.92964358053035001</c:v>
                </c:pt>
                <c:pt idx="3906">
                  <c:v>0.92482203525223505</c:v>
                </c:pt>
                <c:pt idx="3907">
                  <c:v>0.916113565855595</c:v>
                </c:pt>
                <c:pt idx="3908">
                  <c:v>0.90355405503716402</c:v>
                </c:pt>
                <c:pt idx="3909">
                  <c:v>0.887402813096</c:v>
                </c:pt>
                <c:pt idx="3910">
                  <c:v>0.86814844150929504</c:v>
                </c:pt>
                <c:pt idx="3911">
                  <c:v>0.84650387947901795</c:v>
                </c:pt>
                <c:pt idx="3912">
                  <c:v>0.82339015600812004</c:v>
                </c:pt>
                <c:pt idx="3913">
                  <c:v>0.79990957858823797</c:v>
                </c:pt>
                <c:pt idx="3914">
                  <c:v>0.77730883594025202</c:v>
                </c:pt>
                <c:pt idx="3915">
                  <c:v>0.756933566491786</c:v>
                </c:pt>
                <c:pt idx="3916">
                  <c:v>0.74017576523543505</c:v>
                </c:pt>
                <c:pt idx="3917">
                  <c:v>0.72841608793322499</c:v>
                </c:pt>
                <c:pt idx="3918">
                  <c:v>0.72296329067335696</c:v>
                </c:pt>
                <c:pt idx="3919">
                  <c:v>0.72499319198564605</c:v>
                </c:pt>
                <c:pt idx="3920">
                  <c:v>0.73548960440229505</c:v>
                </c:pt>
                <c:pt idx="3921">
                  <c:v>0.75519004043152105</c:v>
                </c:pt>
                <c:pt idx="3922">
                  <c:v>0.78453852047032402</c:v>
                </c:pt>
                <c:pt idx="3923">
                  <c:v>0.82364800414323602</c:v>
                </c:pt>
                <c:pt idx="3924">
                  <c:v>0.872274727833103</c:v>
                </c:pt>
                <c:pt idx="3925">
                  <c:v>0.92980607468840903</c:v>
                </c:pt>
                <c:pt idx="3926">
                  <c:v>0.99526358847138996</c:v>
                </c:pt>
                <c:pt idx="3927">
                  <c:v>1.067321922009127</c:v>
                </c:pt>
                <c:pt idx="3928">
                  <c:v>1.1443438992880579</c:v>
                </c:pt>
                <c:pt idx="3929">
                  <c:v>1.2244312435907241</c:v>
                </c:pt>
                <c:pt idx="3930">
                  <c:v>1.3054895841110421</c:v>
                </c:pt>
                <c:pt idx="3931">
                  <c:v>1.385305682082465</c:v>
                </c:pt>
                <c:pt idx="3932">
                  <c:v>1.461634011771431</c:v>
                </c:pt>
                <c:pt idx="3933">
                  <c:v>1.53228887680565</c:v>
                </c:pt>
                <c:pt idx="3934">
                  <c:v>1.5952383169072639</c:v>
                </c:pt>
                <c:pt idx="3935">
                  <c:v>1.648694135415598</c:v>
                </c:pt>
                <c:pt idx="3936">
                  <c:v>1.691194466789691</c:v>
                </c:pt>
                <c:pt idx="3937">
                  <c:v>1.7216732741556771</c:v>
                </c:pt>
                <c:pt idx="3938">
                  <c:v>1.739511972645956</c:v>
                </c:pt>
                <c:pt idx="3939">
                  <c:v>1.74457135828525</c:v>
                </c:pt>
                <c:pt idx="3940">
                  <c:v>1.7371984712091251</c:v>
                </c:pt>
                <c:pt idx="3941">
                  <c:v>1.7182097360185351</c:v>
                </c:pt>
                <c:pt idx="3942">
                  <c:v>1.6888473952623619</c:v>
                </c:pt>
                <c:pt idx="3943">
                  <c:v>1.6507150548636751</c:v>
                </c:pt>
                <c:pt idx="3944">
                  <c:v>1.6056912970868169</c:v>
                </c:pt>
                <c:pt idx="3945">
                  <c:v>1.555829567067577</c:v>
                </c:pt>
                <c:pt idx="3946">
                  <c:v>1.503248510517464</c:v>
                </c:pt>
                <c:pt idx="3947">
                  <c:v>1.450020222622517</c:v>
                </c:pt>
                <c:pt idx="3948">
                  <c:v>1.3980648230390731</c:v>
                </c:pt>
                <c:pt idx="3949">
                  <c:v>1.3490556987183151</c:v>
                </c:pt>
                <c:pt idx="3950">
                  <c:v>1.3043446500644731</c:v>
                </c:pt>
                <c:pt idx="3951">
                  <c:v>1.264910252675651</c:v>
                </c:pt>
                <c:pt idx="3952">
                  <c:v>1.231332970716676</c:v>
                </c:pt>
                <c:pt idx="3953">
                  <c:v>1.2037981558472171</c:v>
                </c:pt>
                <c:pt idx="3954">
                  <c:v>1.1821258276220921</c:v>
                </c:pt>
                <c:pt idx="3955">
                  <c:v>1.1658235501137599</c:v>
                </c:pt>
                <c:pt idx="3956">
                  <c:v>1.1541575855841859</c:v>
                </c:pt>
                <c:pt idx="3957">
                  <c:v>1.1462351934266839</c:v>
                </c:pt>
                <c:pt idx="3958">
                  <c:v>1.141091047038888</c:v>
                </c:pt>
                <c:pt idx="3959">
                  <c:v>1.137769995285864</c:v>
                </c:pt>
                <c:pt idx="3960">
                  <c:v>1.1353995142154261</c:v>
                </c:pt>
                <c:pt idx="3961">
                  <c:v>1.1332463286107839</c:v>
                </c:pt>
                <c:pt idx="3962">
                  <c:v>1.130753562890688</c:v>
                </c:pt>
                <c:pt idx="3963">
                  <c:v>1.12755710839356</c:v>
                </c:pt>
                <c:pt idx="3964">
                  <c:v>1.123481788927146</c:v>
                </c:pt>
                <c:pt idx="3965">
                  <c:v>1.1185200997112259</c:v>
                </c:pt>
                <c:pt idx="3966">
                  <c:v>1.112797950965231</c:v>
                </c:pt>
                <c:pt idx="3967">
                  <c:v>1.1065325038745859</c:v>
                </c:pt>
                <c:pt idx="3968">
                  <c:v>1.0999879326714701</c:v>
                </c:pt>
                <c:pt idx="3969">
                  <c:v>1.09343393200293</c:v>
                </c:pt>
                <c:pt idx="3970">
                  <c:v>1.0871115947989221</c:v>
                </c:pt>
                <c:pt idx="3971">
                  <c:v>1.0812090776866801</c:v>
                </c:pt>
                <c:pt idx="3972">
                  <c:v>1.075848635475785</c:v>
                </c:pt>
                <c:pt idx="3973">
                  <c:v>1.071084338392003</c:v>
                </c:pt>
                <c:pt idx="3974">
                  <c:v>1.0669091441763481</c:v>
                </c:pt>
                <c:pt idx="3975">
                  <c:v>1.0632683410413239</c:v>
                </c:pt>
                <c:pt idx="3976">
                  <c:v>1.0600766907971431</c:v>
                </c:pt>
                <c:pt idx="3977">
                  <c:v>1.05723593005891</c:v>
                </c:pt>
                <c:pt idx="3978">
                  <c:v>1.054650197568189</c:v>
                </c:pt>
                <c:pt idx="3979">
                  <c:v>1.052237716584526</c:v>
                </c:pt>
                <c:pt idx="3980">
                  <c:v>1.0499376133438161</c:v>
                </c:pt>
                <c:pt idx="3981">
                  <c:v>1.047712080464134</c:v>
                </c:pt>
                <c:pt idx="3982">
                  <c:v>1.045544467180596</c:v>
                </c:pt>
                <c:pt idx="3983">
                  <c:v>1.043434639212836</c:v>
                </c:pt>
                <c:pt idx="3984">
                  <c:v>1.0413929659888139</c:v>
                </c:pt>
                <c:pt idx="3985">
                  <c:v>1.039434143748142</c:v>
                </c:pt>
                <c:pt idx="3986">
                  <c:v>1.0375721227284309</c:v>
                </c:pt>
                <c:pt idx="3987">
                  <c:v>1.0358166009558261</c:v>
                </c:pt>
                <c:pt idx="3988">
                  <c:v>1.034171383040581</c:v>
                </c:pt>
                <c:pt idx="3989">
                  <c:v>1.0326343055768661</c:v>
                </c:pt>
                <c:pt idx="3990">
                  <c:v>1.0311984158259351</c:v>
                </c:pt>
                <c:pt idx="3991">
                  <c:v>1.0298538516412079</c:v>
                </c:pt>
                <c:pt idx="3992">
                  <c:v>1.0285897661534349</c:v>
                </c:pt>
                <c:pt idx="3993">
                  <c:v>1.027395954055109</c:v>
                </c:pt>
                <c:pt idx="3994">
                  <c:v>1.0262639258433419</c:v>
                </c:pt>
                <c:pt idx="3995">
                  <c:v>1.0251873703411221</c:v>
                </c:pt>
                <c:pt idx="3996">
                  <c:v>1.0241620353369809</c:v>
                </c:pt>
                <c:pt idx="3997">
                  <c:v>1.023185235223685</c:v>
                </c:pt>
                <c:pt idx="3998">
                  <c:v>1.022255298956728</c:v>
                </c:pt>
                <c:pt idx="3999">
                  <c:v>1.021370838972363</c:v>
                </c:pt>
                <c:pt idx="4000">
                  <c:v>1.020530422946738</c:v>
                </c:pt>
                <c:pt idx="4001">
                  <c:v>1.0197322903150909</c:v>
                </c:pt>
                <c:pt idx="4002">
                  <c:v>1.018974292591651</c:v>
                </c:pt>
                <c:pt idx="4003">
                  <c:v>1.018254042569978</c:v>
                </c:pt>
                <c:pt idx="4004">
                  <c:v>1.0175690336833041</c:v>
                </c:pt>
                <c:pt idx="4005">
                  <c:v>1.01691689364524</c:v>
                </c:pt>
                <c:pt idx="4006">
                  <c:v>1.0162954441299099</c:v>
                </c:pt>
                <c:pt idx="4007">
                  <c:v>1.01570276045213</c:v>
                </c:pt>
                <c:pt idx="4008">
                  <c:v>1.015137201407472</c:v>
                </c:pt>
                <c:pt idx="4009">
                  <c:v>1.0145973197520379</c:v>
                </c:pt>
                <c:pt idx="4010">
                  <c:v>1.014081832362367</c:v>
                </c:pt>
                <c:pt idx="4011">
                  <c:v>1.01358951579516</c:v>
                </c:pt>
                <c:pt idx="4012">
                  <c:v>1.013119191367241</c:v>
                </c:pt>
                <c:pt idx="4013">
                  <c:v>1.01266974007559</c:v>
                </c:pt>
                <c:pt idx="4014">
                  <c:v>1.012240042917196</c:v>
                </c:pt>
                <c:pt idx="4015">
                  <c:v>1.011829040569193</c:v>
                </c:pt>
                <c:pt idx="4016">
                  <c:v>1.011435748308948</c:v>
                </c:pt>
                <c:pt idx="4017">
                  <c:v>1.0110592112538641</c:v>
                </c:pt>
                <c:pt idx="4018">
                  <c:v>1.010698593881697</c:v>
                </c:pt>
                <c:pt idx="4019">
                  <c:v>1.0103530606701949</c:v>
                </c:pt>
                <c:pt idx="4020">
                  <c:v>1.0100218656173461</c:v>
                </c:pt>
                <c:pt idx="4021">
                  <c:v>1.0097043224013</c:v>
                </c:pt>
                <c:pt idx="4022">
                  <c:v>1.0093997447002081</c:v>
                </c:pt>
                <c:pt idx="4023">
                  <c:v>1.0091075207924201</c:v>
                </c:pt>
                <c:pt idx="4024">
                  <c:v>1.008827024036248</c:v>
                </c:pt>
                <c:pt idx="4025">
                  <c:v>1.0085576874701561</c:v>
                </c:pt>
                <c:pt idx="4026">
                  <c:v>1.0082990038127859</c:v>
                </c:pt>
                <c:pt idx="4027">
                  <c:v>1.0080504359426881</c:v>
                </c:pt>
                <c:pt idx="4028">
                  <c:v>1.0078115213386121</c:v>
                </c:pt>
                <c:pt idx="4029">
                  <c:v>1.0075817974793071</c:v>
                </c:pt>
                <c:pt idx="4030">
                  <c:v>1.007360861523708</c:v>
                </c:pt>
                <c:pt idx="4031">
                  <c:v>1.007148295710657</c:v>
                </c:pt>
                <c:pt idx="4032">
                  <c:v>1.0069437121191309</c:v>
                </c:pt>
                <c:pt idx="4033">
                  <c:v>1.006746752668163</c:v>
                </c:pt>
                <c:pt idx="4034">
                  <c:v>1.0065570741968299</c:v>
                </c:pt>
                <c:pt idx="4035">
                  <c:v>1.0063743633842639</c:v>
                </c:pt>
                <c:pt idx="4036">
                  <c:v>1.006198291989604</c:v>
                </c:pt>
                <c:pt idx="4037">
                  <c:v>1.0060285914521181</c:v>
                </c:pt>
                <c:pt idx="4038">
                  <c:v>1.0058649633710031</c:v>
                </c:pt>
                <c:pt idx="4039">
                  <c:v>1.005707154105574</c:v>
                </c:pt>
                <c:pt idx="4040">
                  <c:v>1.0055549249351901</c:v>
                </c:pt>
                <c:pt idx="4041">
                  <c:v>1.0054080072991161</c:v>
                </c:pt>
                <c:pt idx="4042">
                  <c:v>1.005266207236849</c:v>
                </c:pt>
                <c:pt idx="4043">
                  <c:v>1.005129300947774</c:v>
                </c:pt>
                <c:pt idx="4044">
                  <c:v>1.004997064631292</c:v>
                </c:pt>
                <c:pt idx="4045">
                  <c:v>1.0048693341669459</c:v>
                </c:pt>
                <c:pt idx="4046">
                  <c:v>1.0047459006741899</c:v>
                </c:pt>
                <c:pt idx="4047">
                  <c:v>1.004626614952612</c:v>
                </c:pt>
                <c:pt idx="4048">
                  <c:v>1.004511283041696</c:v>
                </c:pt>
                <c:pt idx="4049">
                  <c:v>1.004399755741038</c:v>
                </c:pt>
                <c:pt idx="4050">
                  <c:v>1.0042918838502319</c:v>
                </c:pt>
                <c:pt idx="4051">
                  <c:v>1.004187518168884</c:v>
                </c:pt>
                <c:pt idx="4052">
                  <c:v>1.0040865244166219</c:v>
                </c:pt>
                <c:pt idx="4053">
                  <c:v>1.003988768313081</c:v>
                </c:pt>
                <c:pt idx="4054">
                  <c:v>1.003894115577906</c:v>
                </c:pt>
                <c:pt idx="4055">
                  <c:v>1.0038024617708301</c:v>
                </c:pt>
                <c:pt idx="4056">
                  <c:v>1.003713672611463</c:v>
                </c:pt>
                <c:pt idx="4057">
                  <c:v>1.003627673499623</c:v>
                </c:pt>
                <c:pt idx="4058">
                  <c:v>1.0035443152349011</c:v>
                </c:pt>
                <c:pt idx="4059">
                  <c:v>1.0034635381371431</c:v>
                </c:pt>
                <c:pt idx="4060">
                  <c:v>1.0033852079259771</c:v>
                </c:pt>
                <c:pt idx="4061">
                  <c:v>1.0033092649212501</c:v>
                </c:pt>
                <c:pt idx="4062">
                  <c:v>1.003235604682672</c:v>
                </c:pt>
                <c:pt idx="4063">
                  <c:v>1.003164152610045</c:v>
                </c:pt>
                <c:pt idx="4064">
                  <c:v>1.003094819183133</c:v>
                </c:pt>
                <c:pt idx="4065">
                  <c:v>1.00302754472178</c:v>
                </c:pt>
                <c:pt idx="4066">
                  <c:v>1.0029622397057241</c:v>
                </c:pt>
                <c:pt idx="4067">
                  <c:v>1.002898829534782</c:v>
                </c:pt>
                <c:pt idx="4068">
                  <c:v>1.002837254528784</c:v>
                </c:pt>
                <c:pt idx="4069">
                  <c:v>1.0027774550075741</c:v>
                </c:pt>
                <c:pt idx="4070">
                  <c:v>1.0027193712909901</c:v>
                </c:pt>
                <c:pt idx="4071">
                  <c:v>1.002662928778834</c:v>
                </c:pt>
                <c:pt idx="4072">
                  <c:v>1.002608082710974</c:v>
                </c:pt>
                <c:pt idx="4073">
                  <c:v>1.00255477340726</c:v>
                </c:pt>
                <c:pt idx="4074">
                  <c:v>1.0025029411875299</c:v>
                </c:pt>
                <c:pt idx="4075">
                  <c:v>1.0024525562117059</c:v>
                </c:pt>
                <c:pt idx="4076">
                  <c:v>1.00240354387957</c:v>
                </c:pt>
                <c:pt idx="4077">
                  <c:v>1.002355889271104</c:v>
                </c:pt>
                <c:pt idx="4078">
                  <c:v>1.0023095177860899</c:v>
                </c:pt>
                <c:pt idx="4079">
                  <c:v>1.0022643995844529</c:v>
                </c:pt>
                <c:pt idx="4080">
                  <c:v>1.002220489906086</c:v>
                </c:pt>
                <c:pt idx="4081">
                  <c:v>1.00217775891089</c:v>
                </c:pt>
                <c:pt idx="4082">
                  <c:v>1.002136161838757</c:v>
                </c:pt>
                <c:pt idx="4083">
                  <c:v>1.002095653929548</c:v>
                </c:pt>
                <c:pt idx="4084">
                  <c:v>1.0020562202632419</c:v>
                </c:pt>
                <c:pt idx="4085">
                  <c:v>1.0020178011596701</c:v>
                </c:pt>
                <c:pt idx="4086">
                  <c:v>1.001980381698792</c:v>
                </c:pt>
                <c:pt idx="4087">
                  <c:v>1.001943917120484</c:v>
                </c:pt>
                <c:pt idx="4088">
                  <c:v>1.001908392504715</c:v>
                </c:pt>
                <c:pt idx="4089">
                  <c:v>1.001873778011406</c:v>
                </c:pt>
                <c:pt idx="4090">
                  <c:v>1.001840028880423</c:v>
                </c:pt>
                <c:pt idx="4091">
                  <c:v>1.0018071301917379</c:v>
                </c:pt>
                <c:pt idx="4092">
                  <c:v>1.001775067025297</c:v>
                </c:pt>
                <c:pt idx="4093">
                  <c:v>1.001743779700951</c:v>
                </c:pt>
                <c:pt idx="4094">
                  <c:v>1.001713283138737</c:v>
                </c:pt>
                <c:pt idx="4095">
                  <c:v>1.001683532578534</c:v>
                </c:pt>
                <c:pt idx="4096">
                  <c:v>1.001654513100303</c:v>
                </c:pt>
                <c:pt idx="4097">
                  <c:v>1.00162619486396</c:v>
                </c:pt>
                <c:pt idx="4098">
                  <c:v>1.0015985480294241</c:v>
                </c:pt>
                <c:pt idx="4099">
                  <c:v>1.0015715875167499</c:v>
                </c:pt>
                <c:pt idx="4100">
                  <c:v>1.0015452685657971</c:v>
                </c:pt>
                <c:pt idx="4101">
                  <c:v>1.001519561336494</c:v>
                </c:pt>
                <c:pt idx="4102">
                  <c:v>1.001494480748877</c:v>
                </c:pt>
                <c:pt idx="4103">
                  <c:v>1.001469982042833</c:v>
                </c:pt>
                <c:pt idx="4104">
                  <c:v>1.00144605029832</c:v>
                </c:pt>
                <c:pt idx="4105">
                  <c:v>1.001422685515329</c:v>
                </c:pt>
                <c:pt idx="4106">
                  <c:v>1.001399857853789</c:v>
                </c:pt>
                <c:pt idx="4107">
                  <c:v>1.001377567313704</c:v>
                </c:pt>
                <c:pt idx="4108">
                  <c:v>1.0013557840549761</c:v>
                </c:pt>
                <c:pt idx="4109">
                  <c:v>1.0013344931575741</c:v>
                </c:pt>
                <c:pt idx="4110">
                  <c:v>1.0013136797014699</c:v>
                </c:pt>
                <c:pt idx="4111">
                  <c:v>1.001293343686648</c:v>
                </c:pt>
                <c:pt idx="4112">
                  <c:v>1.0012734701930719</c:v>
                </c:pt>
                <c:pt idx="4113">
                  <c:v>1.0012540443007041</c:v>
                </c:pt>
                <c:pt idx="4114">
                  <c:v>1.001235036169458</c:v>
                </c:pt>
                <c:pt idx="4115">
                  <c:v>1.001216460719383</c:v>
                </c:pt>
                <c:pt idx="4116">
                  <c:v>1.0011982881103869</c:v>
                </c:pt>
                <c:pt idx="4117">
                  <c:v>1.001180518342488</c:v>
                </c:pt>
                <c:pt idx="4118">
                  <c:v>1.0011631364956299</c:v>
                </c:pt>
                <c:pt idx="4119">
                  <c:v>1.001146142569816</c:v>
                </c:pt>
                <c:pt idx="4120">
                  <c:v>1.001129506724965</c:v>
                </c:pt>
                <c:pt idx="4121">
                  <c:v>1.0011132289610869</c:v>
                </c:pt>
                <c:pt idx="4122">
                  <c:v>1.00109729435813</c:v>
                </c:pt>
                <c:pt idx="4123">
                  <c:v>1.001081717836138</c:v>
                </c:pt>
                <c:pt idx="4124">
                  <c:v>1.001066454634987</c:v>
                </c:pt>
                <c:pt idx="4125">
                  <c:v>1.0010515196747301</c:v>
                </c:pt>
                <c:pt idx="4126">
                  <c:v>1.00103691295535</c:v>
                </c:pt>
                <c:pt idx="4127">
                  <c:v>1.0010226046367801</c:v>
                </c:pt>
                <c:pt idx="4128">
                  <c:v>1.0010085797989701</c:v>
                </c:pt>
                <c:pt idx="4129">
                  <c:v>1.000994868282006</c:v>
                </c:pt>
                <c:pt idx="4130">
                  <c:v>1.0009814253257661</c:v>
                </c:pt>
                <c:pt idx="4131">
                  <c:v>1.0009682658502901</c:v>
                </c:pt>
                <c:pt idx="4132">
                  <c:v>1.000955374935542</c:v>
                </c:pt>
                <c:pt idx="4133">
                  <c:v>1.00094275258151</c:v>
                </c:pt>
                <c:pt idx="4134">
                  <c:v>1.000930383868166</c:v>
                </c:pt>
                <c:pt idx="4135">
                  <c:v>1.000918268795506</c:v>
                </c:pt>
                <c:pt idx="4136">
                  <c:v>1.0009063924434829</c:v>
                </c:pt>
                <c:pt idx="4137">
                  <c:v>1.000894754812113</c:v>
                </c:pt>
                <c:pt idx="4138">
                  <c:v>1.0008833559013861</c:v>
                </c:pt>
                <c:pt idx="4139">
                  <c:v>1.0008721807912631</c:v>
                </c:pt>
                <c:pt idx="4140">
                  <c:v>1.0008612294817381</c:v>
                </c:pt>
                <c:pt idx="4141">
                  <c:v>1.00085050197282</c:v>
                </c:pt>
                <c:pt idx="4142">
                  <c:v>1.00083996842442</c:v>
                </c:pt>
                <c:pt idx="4143">
                  <c:v>1.000829658676623</c:v>
                </c:pt>
                <c:pt idx="4144">
                  <c:v>1.000819542889356</c:v>
                </c:pt>
                <c:pt idx="4145">
                  <c:v>1.000809621062609</c:v>
                </c:pt>
                <c:pt idx="4146">
                  <c:v>1.000799893196382</c:v>
                </c:pt>
                <c:pt idx="4147">
                  <c:v>1.0007903592906791</c:v>
                </c:pt>
                <c:pt idx="4148">
                  <c:v>1.000781004425463</c:v>
                </c:pt>
                <c:pt idx="4149">
                  <c:v>1.0007718286007261</c:v>
                </c:pt>
                <c:pt idx="4150">
                  <c:v>1.000762816896432</c:v>
                </c:pt>
                <c:pt idx="4151">
                  <c:v>1.0007539842326221</c:v>
                </c:pt>
                <c:pt idx="4152">
                  <c:v>1.0007453306092919</c:v>
                </c:pt>
                <c:pt idx="4153">
                  <c:v>1.0007368261863661</c:v>
                </c:pt>
                <c:pt idx="4154">
                  <c:v>1.000728485883881</c:v>
                </c:pt>
                <c:pt idx="4155">
                  <c:v>1.0007202947817999</c:v>
                </c:pt>
                <c:pt idx="4156">
                  <c:v>1.0007122678001601</c:v>
                </c:pt>
                <c:pt idx="4157">
                  <c:v>1.000704375098882</c:v>
                </c:pt>
                <c:pt idx="4158">
                  <c:v>1.000696631598007</c:v>
                </c:pt>
                <c:pt idx="4159">
                  <c:v>1.0006890372975339</c:v>
                </c:pt>
                <c:pt idx="4160">
                  <c:v>1.000681577277422</c:v>
                </c:pt>
                <c:pt idx="4161">
                  <c:v>1.000674251537671</c:v>
                </c:pt>
                <c:pt idx="4162">
                  <c:v>1.0006670600782881</c:v>
                </c:pt>
                <c:pt idx="4163">
                  <c:v>1.000660002899262</c:v>
                </c:pt>
                <c:pt idx="4164">
                  <c:v>1.0006530650805601</c:v>
                </c:pt>
                <c:pt idx="4165">
                  <c:v>1.000646261542218</c:v>
                </c:pt>
                <c:pt idx="4166">
                  <c:v>1.000639562444156</c:v>
                </c:pt>
                <c:pt idx="4167">
                  <c:v>1.0006329976264601</c:v>
                </c:pt>
                <c:pt idx="4168">
                  <c:v>1.000626537249041</c:v>
                </c:pt>
                <c:pt idx="4169">
                  <c:v>1.0006201962319501</c:v>
                </c:pt>
                <c:pt idx="4170">
                  <c:v>1.0006139745751781</c:v>
                </c:pt>
                <c:pt idx="4171">
                  <c:v>1.000607842438646</c:v>
                </c:pt>
                <c:pt idx="4172">
                  <c:v>1.000601829662437</c:v>
                </c:pt>
                <c:pt idx="4173">
                  <c:v>1.0005959213265161</c:v>
                </c:pt>
                <c:pt idx="4174">
                  <c:v>1.0005901025108219</c:v>
                </c:pt>
                <c:pt idx="4175">
                  <c:v>1.000584403055456</c:v>
                </c:pt>
                <c:pt idx="4176">
                  <c:v>1.000578778200294</c:v>
                </c:pt>
                <c:pt idx="4177">
                  <c:v>1.000573257785405</c:v>
                </c:pt>
                <c:pt idx="4178">
                  <c:v>1.000567841810813</c:v>
                </c:pt>
                <c:pt idx="4179">
                  <c:v>1.000562500436412</c:v>
                </c:pt>
                <c:pt idx="4180">
                  <c:v>1.0005572485822529</c:v>
                </c:pt>
                <c:pt idx="4181">
                  <c:v>1.00055210116838</c:v>
                </c:pt>
                <c:pt idx="4182">
                  <c:v>1.000547028354704</c:v>
                </c:pt>
                <c:pt idx="4183">
                  <c:v>1.00054203014123</c:v>
                </c:pt>
                <c:pt idx="4184">
                  <c:v>1.0005371214479939</c:v>
                </c:pt>
                <c:pt idx="4185">
                  <c:v>1.0005323022750019</c:v>
                </c:pt>
                <c:pt idx="4186">
                  <c:v>1.00052754278217</c:v>
                </c:pt>
                <c:pt idx="4187">
                  <c:v>1.000522872809581</c:v>
                </c:pt>
                <c:pt idx="4188">
                  <c:v>1.000518277437189</c:v>
                </c:pt>
                <c:pt idx="4189">
                  <c:v>1.000513756665006</c:v>
                </c:pt>
                <c:pt idx="4190">
                  <c:v>1.0005093104930201</c:v>
                </c:pt>
                <c:pt idx="4191">
                  <c:v>1.000504938921237</c:v>
                </c:pt>
                <c:pt idx="4192">
                  <c:v>1.000500627029608</c:v>
                </c:pt>
                <c:pt idx="4193">
                  <c:v>1.000496374818147</c:v>
                </c:pt>
                <c:pt idx="4194">
                  <c:v>1.0004922121269231</c:v>
                </c:pt>
                <c:pt idx="4195">
                  <c:v>1.0004880941958241</c:v>
                </c:pt>
                <c:pt idx="4196">
                  <c:v>1.000484050864924</c:v>
                </c:pt>
                <c:pt idx="4197">
                  <c:v>1.000480082134225</c:v>
                </c:pt>
                <c:pt idx="4198">
                  <c:v>1.0004761581636461</c:v>
                </c:pt>
                <c:pt idx="4199">
                  <c:v>1.00047229387323</c:v>
                </c:pt>
                <c:pt idx="4200">
                  <c:v>1.0004685041830119</c:v>
                </c:pt>
                <c:pt idx="4201">
                  <c:v>1.000464759252913</c:v>
                </c:pt>
                <c:pt idx="4202">
                  <c:v>1.000461074002982</c:v>
                </c:pt>
                <c:pt idx="4203">
                  <c:v>1.000457448433212</c:v>
                </c:pt>
                <c:pt idx="4204">
                  <c:v>1.0004538825435949</c:v>
                </c:pt>
                <c:pt idx="4205">
                  <c:v>1.000450361414102</c:v>
                </c:pt>
                <c:pt idx="4206">
                  <c:v>1.0004468999647711</c:v>
                </c:pt>
                <c:pt idx="4207">
                  <c:v>1.00044348327556</c:v>
                </c:pt>
                <c:pt idx="4208">
                  <c:v>1.0004401262665159</c:v>
                </c:pt>
                <c:pt idx="4209">
                  <c:v>1.0004368289376211</c:v>
                </c:pt>
                <c:pt idx="4210">
                  <c:v>1.000433561448816</c:v>
                </c:pt>
                <c:pt idx="4211">
                  <c:v>1.0004303536401631</c:v>
                </c:pt>
                <c:pt idx="4212">
                  <c:v>1.0004271905916371</c:v>
                </c:pt>
                <c:pt idx="4213">
                  <c:v>1.000424087223267</c:v>
                </c:pt>
                <c:pt idx="4214">
                  <c:v>1.00042101369498</c:v>
                </c:pt>
                <c:pt idx="4215">
                  <c:v>1.000417999846867</c:v>
                </c:pt>
                <c:pt idx="4216">
                  <c:v>1.0004150158388161</c:v>
                </c:pt>
                <c:pt idx="4217">
                  <c:v>1.0004120915109329</c:v>
                </c:pt>
                <c:pt idx="4218">
                  <c:v>1.000409197023127</c:v>
                </c:pt>
                <c:pt idx="4219">
                  <c:v>1.000406362215486</c:v>
                </c:pt>
                <c:pt idx="4220">
                  <c:v>1.000403557247924</c:v>
                </c:pt>
                <c:pt idx="4221">
                  <c:v>1.0004007970404789</c:v>
                </c:pt>
                <c:pt idx="4222">
                  <c:v>1.000398066673124</c:v>
                </c:pt>
                <c:pt idx="4223">
                  <c:v>1.000395395985924</c:v>
                </c:pt>
                <c:pt idx="4224">
                  <c:v>1.000392755138805</c:v>
                </c:pt>
                <c:pt idx="4225">
                  <c:v>1.0003901590518081</c:v>
                </c:pt>
                <c:pt idx="4226">
                  <c:v>1.000387592804888</c:v>
                </c:pt>
                <c:pt idx="4227">
                  <c:v>1.000385071318094</c:v>
                </c:pt>
                <c:pt idx="4228">
                  <c:v>1.000382579671381</c:v>
                </c:pt>
                <c:pt idx="4229">
                  <c:v>1.0003801327847781</c:v>
                </c:pt>
                <c:pt idx="4230">
                  <c:v>1.000377730658303</c:v>
                </c:pt>
                <c:pt idx="4231">
                  <c:v>1.0003753434518661</c:v>
                </c:pt>
                <c:pt idx="4232">
                  <c:v>1.000373001005552</c:v>
                </c:pt>
                <c:pt idx="4233">
                  <c:v>1.000370703319357</c:v>
                </c:pt>
                <c:pt idx="4234">
                  <c:v>1.000368420553206</c:v>
                </c:pt>
                <c:pt idx="4235">
                  <c:v>1.000366182547165</c:v>
                </c:pt>
                <c:pt idx="4236">
                  <c:v>1.000363974381222</c:v>
                </c:pt>
                <c:pt idx="4237">
                  <c:v>1.000361810975384</c:v>
                </c:pt>
                <c:pt idx="4238">
                  <c:v>1.000359662489593</c:v>
                </c:pt>
                <c:pt idx="4239">
                  <c:v>1.000357558763924</c:v>
                </c:pt>
                <c:pt idx="4240">
                  <c:v>1.000355484878334</c:v>
                </c:pt>
                <c:pt idx="4241">
                  <c:v>1.0003534408328201</c:v>
                </c:pt>
                <c:pt idx="4242">
                  <c:v>1.0003514266273901</c:v>
                </c:pt>
                <c:pt idx="4243">
                  <c:v>1.0003494273419999</c:v>
                </c:pt>
                <c:pt idx="4244">
                  <c:v>1.000347472816737</c:v>
                </c:pt>
                <c:pt idx="4245">
                  <c:v>1.000345548131546</c:v>
                </c:pt>
                <c:pt idx="4246">
                  <c:v>1.000343653286434</c:v>
                </c:pt>
                <c:pt idx="4247">
                  <c:v>1.000341773361366</c:v>
                </c:pt>
                <c:pt idx="4248">
                  <c:v>1.00033993819642</c:v>
                </c:pt>
                <c:pt idx="4249">
                  <c:v>1.0003381179515121</c:v>
                </c:pt>
                <c:pt idx="4250">
                  <c:v>1.000336327546685</c:v>
                </c:pt>
                <c:pt idx="4251">
                  <c:v>1.0003345669819399</c:v>
                </c:pt>
                <c:pt idx="4252">
                  <c:v>1.0003328362572741</c:v>
                </c:pt>
                <c:pt idx="4253">
                  <c:v>1.0003311204526479</c:v>
                </c:pt>
                <c:pt idx="4254">
                  <c:v>1.0003294494081421</c:v>
                </c:pt>
                <c:pt idx="4255">
                  <c:v>1.000327793283678</c:v>
                </c:pt>
                <c:pt idx="4256">
                  <c:v>1.000326152079251</c:v>
                </c:pt>
                <c:pt idx="4257">
                  <c:v>1.000324540714908</c:v>
                </c:pt>
                <c:pt idx="4258">
                  <c:v>1.000322959190646</c:v>
                </c:pt>
                <c:pt idx="4259">
                  <c:v>1.0003213776663811</c:v>
                </c:pt>
                <c:pt idx="4260">
                  <c:v>1.0003198259822019</c:v>
                </c:pt>
                <c:pt idx="4261">
                  <c:v>1.0003183041380981</c:v>
                </c:pt>
                <c:pt idx="4262">
                  <c:v>1.000316782293994</c:v>
                </c:pt>
                <c:pt idx="4263">
                  <c:v>1.000315305210012</c:v>
                </c:pt>
                <c:pt idx="4264">
                  <c:v>1.0003138430460721</c:v>
                </c:pt>
                <c:pt idx="4265">
                  <c:v>1.0003124107222101</c:v>
                </c:pt>
                <c:pt idx="4266">
                  <c:v>1.00031102315847</c:v>
                </c:pt>
                <c:pt idx="4267">
                  <c:v>1.0003096505147659</c:v>
                </c:pt>
                <c:pt idx="4268">
                  <c:v>1.000308322631188</c:v>
                </c:pt>
                <c:pt idx="4269">
                  <c:v>1.0003070096676501</c:v>
                </c:pt>
                <c:pt idx="4270">
                  <c:v>1.0003057265441899</c:v>
                </c:pt>
                <c:pt idx="4271">
                  <c:v>1.000304458340771</c:v>
                </c:pt>
                <c:pt idx="4272">
                  <c:v>1.000303190137352</c:v>
                </c:pt>
                <c:pt idx="4273">
                  <c:v>1.000301921933936</c:v>
                </c:pt>
                <c:pt idx="4274">
                  <c:v>1.000300638810474</c:v>
                </c:pt>
                <c:pt idx="4275">
                  <c:v>1.000299355687011</c:v>
                </c:pt>
                <c:pt idx="4276">
                  <c:v>1.000298042723476</c:v>
                </c:pt>
                <c:pt idx="4277">
                  <c:v>1.0002967297599361</c:v>
                </c:pt>
                <c:pt idx="4278">
                  <c:v>1.0002954018763559</c:v>
                </c:pt>
                <c:pt idx="4279">
                  <c:v>1.000294088912816</c:v>
                </c:pt>
                <c:pt idx="4280">
                  <c:v>1.000292790869316</c:v>
                </c:pt>
                <c:pt idx="4281">
                  <c:v>1.0002915226658979</c:v>
                </c:pt>
                <c:pt idx="4282">
                  <c:v>1.00029031414264</c:v>
                </c:pt>
                <c:pt idx="4283">
                  <c:v>1.0002891802195839</c:v>
                </c:pt>
                <c:pt idx="4284">
                  <c:v>1.0002881208967349</c:v>
                </c:pt>
                <c:pt idx="4285">
                  <c:v>1.0002871660141539</c:v>
                </c:pt>
                <c:pt idx="4286">
                  <c:v>1.0002863006518219</c:v>
                </c:pt>
                <c:pt idx="4287">
                  <c:v>1.000285539729775</c:v>
                </c:pt>
                <c:pt idx="4288">
                  <c:v>1.000284853407919</c:v>
                </c:pt>
                <c:pt idx="4289">
                  <c:v>1.0002842715263509</c:v>
                </c:pt>
                <c:pt idx="4290">
                  <c:v>1.000283734404902</c:v>
                </c:pt>
                <c:pt idx="4291">
                  <c:v>1.000283242043575</c:v>
                </c:pt>
                <c:pt idx="4292">
                  <c:v>1.000282764602292</c:v>
                </c:pt>
                <c:pt idx="4293">
                  <c:v>1.0002822871610011</c:v>
                </c:pt>
                <c:pt idx="4294">
                  <c:v>1.0002817649595941</c:v>
                </c:pt>
                <c:pt idx="4295">
                  <c:v>1.000281168157984</c:v>
                </c:pt>
                <c:pt idx="4296">
                  <c:v>1.0002805116762219</c:v>
                </c:pt>
                <c:pt idx="4297">
                  <c:v>1.000279735834122</c:v>
                </c:pt>
                <c:pt idx="4298">
                  <c:v>1.000278840631714</c:v>
                </c:pt>
                <c:pt idx="4299">
                  <c:v>1.000277826068978</c:v>
                </c:pt>
                <c:pt idx="4300">
                  <c:v>1.000276662305837</c:v>
                </c:pt>
                <c:pt idx="4301">
                  <c:v>1.000275379182378</c:v>
                </c:pt>
                <c:pt idx="4302">
                  <c:v>1.000273961778563</c:v>
                </c:pt>
                <c:pt idx="4303">
                  <c:v>1.0002724250144139</c:v>
                </c:pt>
                <c:pt idx="4304">
                  <c:v>1.00027078380999</c:v>
                </c:pt>
                <c:pt idx="4305">
                  <c:v>1.000269053085324</c:v>
                </c:pt>
                <c:pt idx="4306">
                  <c:v>1.000267262680496</c:v>
                </c:pt>
                <c:pt idx="4307">
                  <c:v>1.000265397675465</c:v>
                </c:pt>
                <c:pt idx="4308">
                  <c:v>1.000263517750402</c:v>
                </c:pt>
                <c:pt idx="4309">
                  <c:v>1.000261607985252</c:v>
                </c:pt>
                <c:pt idx="4310">
                  <c:v>1.0002597131401441</c:v>
                </c:pt>
                <c:pt idx="4311">
                  <c:v>1.00025783321508</c:v>
                </c:pt>
                <c:pt idx="4312">
                  <c:v>1.00025599805013</c:v>
                </c:pt>
                <c:pt idx="4313">
                  <c:v>1.000254207645302</c:v>
                </c:pt>
                <c:pt idx="4314">
                  <c:v>1.00025247692064</c:v>
                </c:pt>
                <c:pt idx="4315">
                  <c:v>1.000250820796176</c:v>
                </c:pt>
                <c:pt idx="4316">
                  <c:v>1.000249254191949</c:v>
                </c:pt>
                <c:pt idx="4317">
                  <c:v>1.0002477621879271</c:v>
                </c:pt>
                <c:pt idx="4318">
                  <c:v>1.000246374624187</c:v>
                </c:pt>
                <c:pt idx="4319">
                  <c:v>1.00024506166065</c:v>
                </c:pt>
                <c:pt idx="4320">
                  <c:v>1.00024383821735</c:v>
                </c:pt>
                <c:pt idx="4321">
                  <c:v>1.0002427192143319</c:v>
                </c:pt>
                <c:pt idx="4322">
                  <c:v>1.0002416748115199</c:v>
                </c:pt>
                <c:pt idx="4323">
                  <c:v>1.000240719928942</c:v>
                </c:pt>
                <c:pt idx="4324">
                  <c:v>1.00023985456661</c:v>
                </c:pt>
                <c:pt idx="4325">
                  <c:v>1.000239063804478</c:v>
                </c:pt>
                <c:pt idx="4326">
                  <c:v>1.000238347642546</c:v>
                </c:pt>
                <c:pt idx="4327">
                  <c:v>1.0002376911607771</c:v>
                </c:pt>
                <c:pt idx="4328">
                  <c:v>1.0002371092792131</c:v>
                </c:pt>
                <c:pt idx="4329">
                  <c:v>1.0002365870778001</c:v>
                </c:pt>
                <c:pt idx="4330">
                  <c:v>1.000236109636518</c:v>
                </c:pt>
                <c:pt idx="4331">
                  <c:v>1.000235691875387</c:v>
                </c:pt>
                <c:pt idx="4332">
                  <c:v>1.000235318874382</c:v>
                </c:pt>
                <c:pt idx="4333">
                  <c:v>1.0002349906334951</c:v>
                </c:pt>
                <c:pt idx="4334">
                  <c:v>1.000234692232685</c:v>
                </c:pt>
                <c:pt idx="4335">
                  <c:v>1.0002344385920099</c:v>
                </c:pt>
                <c:pt idx="4336">
                  <c:v>1.000234199871366</c:v>
                </c:pt>
                <c:pt idx="4337">
                  <c:v>1.000234005910843</c:v>
                </c:pt>
                <c:pt idx="4338">
                  <c:v>1.0002338268703601</c:v>
                </c:pt>
                <c:pt idx="4339">
                  <c:v>1.000233677669953</c:v>
                </c:pt>
                <c:pt idx="4340">
                  <c:v>1.0002335433895959</c:v>
                </c:pt>
                <c:pt idx="4341">
                  <c:v>1.0002334240292741</c:v>
                </c:pt>
                <c:pt idx="4342">
                  <c:v>1.000233334509032</c:v>
                </c:pt>
                <c:pt idx="4343">
                  <c:v>1.0002332449887921</c:v>
                </c:pt>
                <c:pt idx="4344">
                  <c:v>1.0002331853086299</c:v>
                </c:pt>
                <c:pt idx="4345">
                  <c:v>1.00023312562847</c:v>
                </c:pt>
                <c:pt idx="4346">
                  <c:v>1.0002330808683499</c:v>
                </c:pt>
                <c:pt idx="4347">
                  <c:v>1.0002330361082279</c:v>
                </c:pt>
                <c:pt idx="4348">
                  <c:v>1.000233021188188</c:v>
                </c:pt>
                <c:pt idx="4349">
                  <c:v>1.0002329913481081</c:v>
                </c:pt>
                <c:pt idx="4350">
                  <c:v>1.0002329913481081</c:v>
                </c:pt>
                <c:pt idx="4351">
                  <c:v>1.00023297642807</c:v>
                </c:pt>
                <c:pt idx="4352">
                  <c:v>1.00023297642807</c:v>
                </c:pt>
                <c:pt idx="4353">
                  <c:v>1.0002329913481081</c:v>
                </c:pt>
                <c:pt idx="4354">
                  <c:v>1.0002330062681479</c:v>
                </c:pt>
                <c:pt idx="4355">
                  <c:v>1.000233021188188</c:v>
                </c:pt>
                <c:pt idx="4356">
                  <c:v>1.0002330361082279</c:v>
                </c:pt>
                <c:pt idx="4357">
                  <c:v>1.0002330659483101</c:v>
                </c:pt>
                <c:pt idx="4358">
                  <c:v>1.000233095788388</c:v>
                </c:pt>
                <c:pt idx="4359">
                  <c:v>1.00023312562847</c:v>
                </c:pt>
                <c:pt idx="4360">
                  <c:v>1.00023315546855</c:v>
                </c:pt>
                <c:pt idx="4361">
                  <c:v>1.0002331853086299</c:v>
                </c:pt>
                <c:pt idx="4362">
                  <c:v>1.0002332300687511</c:v>
                </c:pt>
                <c:pt idx="4363">
                  <c:v>1.000233274828872</c:v>
                </c:pt>
                <c:pt idx="4364">
                  <c:v>1.000233304668952</c:v>
                </c:pt>
                <c:pt idx="4365">
                  <c:v>1.000233349429072</c:v>
                </c:pt>
                <c:pt idx="4366">
                  <c:v>1.000233394189189</c:v>
                </c:pt>
                <c:pt idx="4367">
                  <c:v>1.000233453869354</c:v>
                </c:pt>
                <c:pt idx="4368">
                  <c:v>1.000233498629471</c:v>
                </c:pt>
                <c:pt idx="4369">
                  <c:v>1.0002335433895959</c:v>
                </c:pt>
                <c:pt idx="4370">
                  <c:v>1.0002336030697561</c:v>
                </c:pt>
                <c:pt idx="4371">
                  <c:v>1.000233647829873</c:v>
                </c:pt>
                <c:pt idx="4372">
                  <c:v>1.000233707510038</c:v>
                </c:pt>
                <c:pt idx="4373">
                  <c:v>1.000233752270155</c:v>
                </c:pt>
                <c:pt idx="4374">
                  <c:v>1.00023381195032</c:v>
                </c:pt>
                <c:pt idx="4375">
                  <c:v>1.0002338567104401</c:v>
                </c:pt>
                <c:pt idx="4376">
                  <c:v>1.0002339163906011</c:v>
                </c:pt>
                <c:pt idx="4377">
                  <c:v>1.0002339760707619</c:v>
                </c:pt>
                <c:pt idx="4378">
                  <c:v>1.0002340208308831</c:v>
                </c:pt>
                <c:pt idx="4379">
                  <c:v>1.000234080511043</c:v>
                </c:pt>
                <c:pt idx="4380">
                  <c:v>1.000234125271164</c:v>
                </c:pt>
                <c:pt idx="4381">
                  <c:v>1.0002341849513261</c:v>
                </c:pt>
                <c:pt idx="4382">
                  <c:v>1.000234244631486</c:v>
                </c:pt>
                <c:pt idx="4383">
                  <c:v>1.000234289391607</c:v>
                </c:pt>
                <c:pt idx="4384">
                  <c:v>1.000234349071768</c:v>
                </c:pt>
                <c:pt idx="4385">
                  <c:v>1.0002343938318881</c:v>
                </c:pt>
                <c:pt idx="4386">
                  <c:v>1.0002344385920099</c:v>
                </c:pt>
                <c:pt idx="4387">
                  <c:v>1.000234498272164</c:v>
                </c:pt>
                <c:pt idx="4388">
                  <c:v>1.000234543032291</c:v>
                </c:pt>
                <c:pt idx="4389">
                  <c:v>1.000234587792407</c:v>
                </c:pt>
                <c:pt idx="4390">
                  <c:v>1.000234647472567</c:v>
                </c:pt>
                <c:pt idx="4391">
                  <c:v>1.000234692232685</c:v>
                </c:pt>
                <c:pt idx="4392">
                  <c:v>1.0002347369928131</c:v>
                </c:pt>
                <c:pt idx="4393">
                  <c:v>1.000234781752934</c:v>
                </c:pt>
                <c:pt idx="4394">
                  <c:v>1.0002348265130561</c:v>
                </c:pt>
                <c:pt idx="4395">
                  <c:v>1.000234871273175</c:v>
                </c:pt>
                <c:pt idx="4396">
                  <c:v>1.0002349011132561</c:v>
                </c:pt>
                <c:pt idx="4397">
                  <c:v>1.000234945873377</c:v>
                </c:pt>
                <c:pt idx="4398">
                  <c:v>1.0002349906334951</c:v>
                </c:pt>
                <c:pt idx="4399">
                  <c:v>1.0002350204735799</c:v>
                </c:pt>
                <c:pt idx="4400">
                  <c:v>1.000235065233698</c:v>
                </c:pt>
                <c:pt idx="4401">
                  <c:v>1.0002350950737799</c:v>
                </c:pt>
                <c:pt idx="4402">
                  <c:v>1.000235139833904</c:v>
                </c:pt>
                <c:pt idx="4403">
                  <c:v>1.000235169673984</c:v>
                </c:pt>
                <c:pt idx="4404">
                  <c:v>1.0002351995140599</c:v>
                </c:pt>
                <c:pt idx="4405">
                  <c:v>1.000235229354141</c:v>
                </c:pt>
                <c:pt idx="4406">
                  <c:v>1.000235259194221</c:v>
                </c:pt>
                <c:pt idx="4407">
                  <c:v>1.000235289034302</c:v>
                </c:pt>
                <c:pt idx="4408">
                  <c:v>1.000235318874382</c:v>
                </c:pt>
                <c:pt idx="4409">
                  <c:v>1.00023534871446</c:v>
                </c:pt>
                <c:pt idx="4410">
                  <c:v>1.000235378554543</c:v>
                </c:pt>
                <c:pt idx="4411">
                  <c:v>1.000235408394623</c:v>
                </c:pt>
                <c:pt idx="4412">
                  <c:v>1.0002354382347041</c:v>
                </c:pt>
                <c:pt idx="4413">
                  <c:v>1.0002354531547439</c:v>
                </c:pt>
                <c:pt idx="4414">
                  <c:v>1.000235482994825</c:v>
                </c:pt>
                <c:pt idx="4415">
                  <c:v>1.000235512834905</c:v>
                </c:pt>
                <c:pt idx="4416">
                  <c:v>1.0002355277549451</c:v>
                </c:pt>
                <c:pt idx="4417">
                  <c:v>1.0002355575950259</c:v>
                </c:pt>
                <c:pt idx="4418">
                  <c:v>1.000235572515066</c:v>
                </c:pt>
                <c:pt idx="4419">
                  <c:v>1.000235602355144</c:v>
                </c:pt>
                <c:pt idx="4420">
                  <c:v>1.000235617275181</c:v>
                </c:pt>
                <c:pt idx="4421">
                  <c:v>1.000235647115266</c:v>
                </c:pt>
                <c:pt idx="4422">
                  <c:v>1.000235662035307</c:v>
                </c:pt>
                <c:pt idx="4423">
                  <c:v>1.0002356769553471</c:v>
                </c:pt>
                <c:pt idx="4424">
                  <c:v>1.0002357067954279</c:v>
                </c:pt>
                <c:pt idx="4425">
                  <c:v>1.000235721715468</c:v>
                </c:pt>
                <c:pt idx="4426">
                  <c:v>1.000235751555548</c:v>
                </c:pt>
                <c:pt idx="4427">
                  <c:v>1.0002357664755901</c:v>
                </c:pt>
                <c:pt idx="4428">
                  <c:v>1.0002357963156681</c:v>
                </c:pt>
                <c:pt idx="4429">
                  <c:v>1.0002358112357099</c:v>
                </c:pt>
                <c:pt idx="4430">
                  <c:v>1.0002358410757901</c:v>
                </c:pt>
                <c:pt idx="4431">
                  <c:v>1.00023585599583</c:v>
                </c:pt>
                <c:pt idx="4432">
                  <c:v>1.0002358858359111</c:v>
                </c:pt>
                <c:pt idx="4433">
                  <c:v>1.000235915675991</c:v>
                </c:pt>
                <c:pt idx="4434">
                  <c:v>1.000235930596034</c:v>
                </c:pt>
                <c:pt idx="4435">
                  <c:v>1.000235960436116</c:v>
                </c:pt>
                <c:pt idx="4436">
                  <c:v>1.0002359902761919</c:v>
                </c:pt>
                <c:pt idx="4437">
                  <c:v>1.0002360201162721</c:v>
                </c:pt>
                <c:pt idx="4438">
                  <c:v>1.0002360350363131</c:v>
                </c:pt>
                <c:pt idx="4439">
                  <c:v>1.000236064876395</c:v>
                </c:pt>
                <c:pt idx="4440">
                  <c:v>1.000236094716473</c:v>
                </c:pt>
                <c:pt idx="4441">
                  <c:v>1.000236139476598</c:v>
                </c:pt>
                <c:pt idx="4442">
                  <c:v>1.0002361693166759</c:v>
                </c:pt>
                <c:pt idx="4443">
                  <c:v>1.0002361991567561</c:v>
                </c:pt>
                <c:pt idx="4444">
                  <c:v>1.0002362289968361</c:v>
                </c:pt>
                <c:pt idx="4445">
                  <c:v>1.0002362737569559</c:v>
                </c:pt>
                <c:pt idx="4446">
                  <c:v>1.000236303597037</c:v>
                </c:pt>
                <c:pt idx="4447">
                  <c:v>1.000236348357153</c:v>
                </c:pt>
                <c:pt idx="4448">
                  <c:v>1.0002363781972381</c:v>
                </c:pt>
                <c:pt idx="4449">
                  <c:v>1.0002364229573579</c:v>
                </c:pt>
                <c:pt idx="4450">
                  <c:v>1.000236467717478</c:v>
                </c:pt>
                <c:pt idx="4451">
                  <c:v>1.0002365124776</c:v>
                </c:pt>
                <c:pt idx="4452">
                  <c:v>1.000236557237721</c:v>
                </c:pt>
                <c:pt idx="4453">
                  <c:v>1.000236601997841</c:v>
                </c:pt>
                <c:pt idx="4454">
                  <c:v>1.000236646757962</c:v>
                </c:pt>
                <c:pt idx="4455">
                  <c:v>1.000236691518082</c:v>
                </c:pt>
                <c:pt idx="4456">
                  <c:v>1.0002367362782041</c:v>
                </c:pt>
                <c:pt idx="4457">
                  <c:v>1.000236795958364</c:v>
                </c:pt>
                <c:pt idx="4458">
                  <c:v>1.000236840718485</c:v>
                </c:pt>
                <c:pt idx="4459">
                  <c:v>1.000236885478605</c:v>
                </c:pt>
                <c:pt idx="4460">
                  <c:v>1.000236945158766</c:v>
                </c:pt>
                <c:pt idx="4461">
                  <c:v>1.00023700483893</c:v>
                </c:pt>
                <c:pt idx="4462">
                  <c:v>1.000237049599048</c:v>
                </c:pt>
                <c:pt idx="4463">
                  <c:v>1.0002371092792131</c:v>
                </c:pt>
                <c:pt idx="4464">
                  <c:v>1.0002371689593701</c:v>
                </c:pt>
                <c:pt idx="4465">
                  <c:v>1.000237213719487</c:v>
                </c:pt>
                <c:pt idx="4466">
                  <c:v>1.000237273399651</c:v>
                </c:pt>
                <c:pt idx="4467">
                  <c:v>1.000237333079812</c:v>
                </c:pt>
                <c:pt idx="4468">
                  <c:v>1.000237392759969</c:v>
                </c:pt>
                <c:pt idx="4469">
                  <c:v>1.0002374524401341</c:v>
                </c:pt>
                <c:pt idx="4470">
                  <c:v>1.0002375121202951</c:v>
                </c:pt>
                <c:pt idx="4471">
                  <c:v>1.0002375718004559</c:v>
                </c:pt>
                <c:pt idx="4472">
                  <c:v>1.0002376314806181</c:v>
                </c:pt>
                <c:pt idx="4473">
                  <c:v>1.0002376911607771</c:v>
                </c:pt>
                <c:pt idx="4474">
                  <c:v>1.0002377508409379</c:v>
                </c:pt>
                <c:pt idx="4475">
                  <c:v>1.0002378254411399</c:v>
                </c:pt>
                <c:pt idx="4476">
                  <c:v>1.0002378851213001</c:v>
                </c:pt>
                <c:pt idx="4477">
                  <c:v>1.000237944801464</c:v>
                </c:pt>
                <c:pt idx="4478">
                  <c:v>1.0002380044816219</c:v>
                </c:pt>
                <c:pt idx="4479">
                  <c:v>1.0002380641617901</c:v>
                </c:pt>
                <c:pt idx="4480">
                  <c:v>1.000238123841948</c:v>
                </c:pt>
                <c:pt idx="4481">
                  <c:v>1.000238183522105</c:v>
                </c:pt>
                <c:pt idx="4482">
                  <c:v>1.0002382432022661</c:v>
                </c:pt>
                <c:pt idx="4483">
                  <c:v>1.000238302882426</c:v>
                </c:pt>
                <c:pt idx="4484">
                  <c:v>1.000238362562587</c:v>
                </c:pt>
                <c:pt idx="4485">
                  <c:v>1.0002384222427481</c:v>
                </c:pt>
                <c:pt idx="4486">
                  <c:v>1.00023848192291</c:v>
                </c:pt>
                <c:pt idx="4487">
                  <c:v>1.000238526683034</c:v>
                </c:pt>
                <c:pt idx="4488">
                  <c:v>1.0002385863631911</c:v>
                </c:pt>
                <c:pt idx="4489">
                  <c:v>1.0002386460433521</c:v>
                </c:pt>
                <c:pt idx="4490">
                  <c:v>1.000238705723512</c:v>
                </c:pt>
                <c:pt idx="4491">
                  <c:v>1.000238750483633</c:v>
                </c:pt>
                <c:pt idx="4492">
                  <c:v>1.000238810163794</c:v>
                </c:pt>
                <c:pt idx="4493">
                  <c:v>1.0002388549239161</c:v>
                </c:pt>
                <c:pt idx="4494">
                  <c:v>1.000238899684035</c:v>
                </c:pt>
                <c:pt idx="4495">
                  <c:v>1.000238959364196</c:v>
                </c:pt>
                <c:pt idx="4496">
                  <c:v>1.000239004124317</c:v>
                </c:pt>
                <c:pt idx="4497">
                  <c:v>1.000239048884435</c:v>
                </c:pt>
                <c:pt idx="4498">
                  <c:v>1.000239093644558</c:v>
                </c:pt>
                <c:pt idx="4499">
                  <c:v>1.000239138404678</c:v>
                </c:pt>
                <c:pt idx="4500">
                  <c:v>1.0002391831648001</c:v>
                </c:pt>
                <c:pt idx="4501">
                  <c:v>1.000239227924917</c:v>
                </c:pt>
                <c:pt idx="4502">
                  <c:v>1.00023927268504</c:v>
                </c:pt>
                <c:pt idx="4503">
                  <c:v>1.0002393174451549</c:v>
                </c:pt>
                <c:pt idx="4504">
                  <c:v>1.000239347285242</c:v>
                </c:pt>
                <c:pt idx="4505">
                  <c:v>1.0002393920453569</c:v>
                </c:pt>
                <c:pt idx="4506">
                  <c:v>1.0002394218854429</c:v>
                </c:pt>
                <c:pt idx="4507">
                  <c:v>1.0002394666455641</c:v>
                </c:pt>
                <c:pt idx="4508">
                  <c:v>1.000239496485644</c:v>
                </c:pt>
                <c:pt idx="4509">
                  <c:v>1.000239526325728</c:v>
                </c:pt>
                <c:pt idx="4510">
                  <c:v>1.0002395561658051</c:v>
                </c:pt>
                <c:pt idx="4511">
                  <c:v>1.000239586005885</c:v>
                </c:pt>
                <c:pt idx="4512">
                  <c:v>1.000239630766006</c:v>
                </c:pt>
                <c:pt idx="4513">
                  <c:v>1.000239645686047</c:v>
                </c:pt>
                <c:pt idx="4514">
                  <c:v>1.000239675526126</c:v>
                </c:pt>
                <c:pt idx="4515">
                  <c:v>1.0002397053662071</c:v>
                </c:pt>
                <c:pt idx="4516">
                  <c:v>1.0002397352062879</c:v>
                </c:pt>
                <c:pt idx="4517">
                  <c:v>1.0002397650463679</c:v>
                </c:pt>
                <c:pt idx="4518">
                  <c:v>1.000239794886449</c:v>
                </c:pt>
                <c:pt idx="4519">
                  <c:v>1.00023980980649</c:v>
                </c:pt>
                <c:pt idx="4520">
                  <c:v>1.0002398396465719</c:v>
                </c:pt>
                <c:pt idx="4521">
                  <c:v>1.0002398694866499</c:v>
                </c:pt>
                <c:pt idx="4522">
                  <c:v>1.00023988440669</c:v>
                </c:pt>
                <c:pt idx="4523">
                  <c:v>1.0002399142467719</c:v>
                </c:pt>
                <c:pt idx="4524">
                  <c:v>1.000239929166816</c:v>
                </c:pt>
                <c:pt idx="4525">
                  <c:v>1.0002399590068911</c:v>
                </c:pt>
                <c:pt idx="4526">
                  <c:v>1.0002399739269321</c:v>
                </c:pt>
                <c:pt idx="4527">
                  <c:v>1.0002400037670121</c:v>
                </c:pt>
                <c:pt idx="4528">
                  <c:v>1.0002400186870519</c:v>
                </c:pt>
                <c:pt idx="4529">
                  <c:v>1.0002400485271321</c:v>
                </c:pt>
                <c:pt idx="4530">
                  <c:v>1.0002400634471731</c:v>
                </c:pt>
                <c:pt idx="4531">
                  <c:v>1.0002400932872531</c:v>
                </c:pt>
                <c:pt idx="4532">
                  <c:v>1.0002401082072929</c:v>
                </c:pt>
                <c:pt idx="4533">
                  <c:v>1.000240138047374</c:v>
                </c:pt>
                <c:pt idx="4534">
                  <c:v>1.000240167887454</c:v>
                </c:pt>
                <c:pt idx="4535">
                  <c:v>1.000240182807494</c:v>
                </c:pt>
                <c:pt idx="4536">
                  <c:v>1.000240212647574</c:v>
                </c:pt>
                <c:pt idx="4537">
                  <c:v>1.000240242487654</c:v>
                </c:pt>
                <c:pt idx="4538">
                  <c:v>1.000240257407691</c:v>
                </c:pt>
                <c:pt idx="4539">
                  <c:v>1.000240287247776</c:v>
                </c:pt>
                <c:pt idx="4540">
                  <c:v>1.000240317087856</c:v>
                </c:pt>
                <c:pt idx="4541">
                  <c:v>1.0002403469279371</c:v>
                </c:pt>
                <c:pt idx="4542">
                  <c:v>1.0002403767680179</c:v>
                </c:pt>
                <c:pt idx="4543">
                  <c:v>1.0002404066080981</c:v>
                </c:pt>
                <c:pt idx="4544">
                  <c:v>1.0002404364481781</c:v>
                </c:pt>
                <c:pt idx="4545">
                  <c:v>1.000240466288264</c:v>
                </c:pt>
                <c:pt idx="4546">
                  <c:v>1.00024049612834</c:v>
                </c:pt>
                <c:pt idx="4547">
                  <c:v>1.00024054088846</c:v>
                </c:pt>
                <c:pt idx="4548">
                  <c:v>1.000240570728544</c:v>
                </c:pt>
                <c:pt idx="4549">
                  <c:v>1.0002406154886601</c:v>
                </c:pt>
                <c:pt idx="4550">
                  <c:v>1.0002406453287409</c:v>
                </c:pt>
                <c:pt idx="4551">
                  <c:v>1.0002406900888621</c:v>
                </c:pt>
                <c:pt idx="4552">
                  <c:v>1.000240719928942</c:v>
                </c:pt>
                <c:pt idx="4553">
                  <c:v>1.0002407646890641</c:v>
                </c:pt>
                <c:pt idx="4554">
                  <c:v>1.0002408094491839</c:v>
                </c:pt>
                <c:pt idx="4555">
                  <c:v>1.000240854209304</c:v>
                </c:pt>
                <c:pt idx="4556">
                  <c:v>1.000240898969424</c:v>
                </c:pt>
                <c:pt idx="4557">
                  <c:v>1.0002409437295461</c:v>
                </c:pt>
                <c:pt idx="4558">
                  <c:v>1.0002409884896659</c:v>
                </c:pt>
                <c:pt idx="4559">
                  <c:v>1.0002410332497871</c:v>
                </c:pt>
                <c:pt idx="4560">
                  <c:v>1.000241092929945</c:v>
                </c:pt>
                <c:pt idx="4561">
                  <c:v>1.0002411376900699</c:v>
                </c:pt>
                <c:pt idx="4562">
                  <c:v>1.000241182450188</c:v>
                </c:pt>
                <c:pt idx="4563">
                  <c:v>1.000241242130347</c:v>
                </c:pt>
                <c:pt idx="4564">
                  <c:v>1.00024128689047</c:v>
                </c:pt>
                <c:pt idx="4565">
                  <c:v>1.0002413465706319</c:v>
                </c:pt>
                <c:pt idx="4566">
                  <c:v>1.0002414062507941</c:v>
                </c:pt>
                <c:pt idx="4567">
                  <c:v>1.000241451010913</c:v>
                </c:pt>
                <c:pt idx="4568">
                  <c:v>1.000241510691074</c:v>
                </c:pt>
                <c:pt idx="4569">
                  <c:v>1.000241570371238</c:v>
                </c:pt>
                <c:pt idx="4570">
                  <c:v>1.0002416300513961</c:v>
                </c:pt>
                <c:pt idx="4571">
                  <c:v>1.0002416897315569</c:v>
                </c:pt>
                <c:pt idx="4572">
                  <c:v>1.0002417494117219</c:v>
                </c:pt>
                <c:pt idx="4573">
                  <c:v>1.0002418090918801</c:v>
                </c:pt>
                <c:pt idx="4574">
                  <c:v>1.00024186877204</c:v>
                </c:pt>
                <c:pt idx="4575">
                  <c:v>1.0002419284522031</c:v>
                </c:pt>
                <c:pt idx="4576">
                  <c:v>1.000241988132361</c:v>
                </c:pt>
                <c:pt idx="4577">
                  <c:v>1.000242047812522</c:v>
                </c:pt>
                <c:pt idx="4578">
                  <c:v>1.0002421074926831</c:v>
                </c:pt>
                <c:pt idx="4579">
                  <c:v>1.0002421671728441</c:v>
                </c:pt>
                <c:pt idx="4580">
                  <c:v>1.000242226853008</c:v>
                </c:pt>
                <c:pt idx="4581">
                  <c:v>1.0002422865331659</c:v>
                </c:pt>
                <c:pt idx="4582">
                  <c:v>1.0002423462133281</c:v>
                </c:pt>
                <c:pt idx="4583">
                  <c:v>1.000242405893488</c:v>
                </c:pt>
                <c:pt idx="4584">
                  <c:v>1.000242465573651</c:v>
                </c:pt>
                <c:pt idx="4585">
                  <c:v>1.000242525253815</c:v>
                </c:pt>
                <c:pt idx="4586">
                  <c:v>1.000242584933974</c:v>
                </c:pt>
                <c:pt idx="4587">
                  <c:v>1.000242644614131</c:v>
                </c:pt>
                <c:pt idx="4588">
                  <c:v>1.0002427042942921</c:v>
                </c:pt>
                <c:pt idx="4589">
                  <c:v>1.0002427639744531</c:v>
                </c:pt>
                <c:pt idx="4590">
                  <c:v>1.0002428236546139</c:v>
                </c:pt>
                <c:pt idx="4591">
                  <c:v>1.0002428833347761</c:v>
                </c:pt>
                <c:pt idx="4592">
                  <c:v>1.0002429280948959</c:v>
                </c:pt>
                <c:pt idx="4593">
                  <c:v>1.000242987775056</c:v>
                </c:pt>
                <c:pt idx="4594">
                  <c:v>1.0002430474552171</c:v>
                </c:pt>
                <c:pt idx="4595">
                  <c:v>1.000243092215338</c:v>
                </c:pt>
                <c:pt idx="4596">
                  <c:v>1.0002431518955039</c:v>
                </c:pt>
                <c:pt idx="4597">
                  <c:v>1.00024319665562</c:v>
                </c:pt>
                <c:pt idx="4598">
                  <c:v>1.0002432563357799</c:v>
                </c:pt>
                <c:pt idx="4599">
                  <c:v>1.0002433010959011</c:v>
                </c:pt>
                <c:pt idx="4600">
                  <c:v>1.0002433458560209</c:v>
                </c:pt>
                <c:pt idx="4601">
                  <c:v>1.0002433906161421</c:v>
                </c:pt>
                <c:pt idx="4602">
                  <c:v>1.0002434353762639</c:v>
                </c:pt>
                <c:pt idx="4603">
                  <c:v>1.000243480136384</c:v>
                </c:pt>
                <c:pt idx="4604">
                  <c:v>1.0002435248965109</c:v>
                </c:pt>
                <c:pt idx="4605">
                  <c:v>1.000243569656631</c:v>
                </c:pt>
                <c:pt idx="4606">
                  <c:v>1.0002436144167459</c:v>
                </c:pt>
                <c:pt idx="4607">
                  <c:v>1.0002436442568261</c:v>
                </c:pt>
                <c:pt idx="4608">
                  <c:v>1.000243689016947</c:v>
                </c:pt>
                <c:pt idx="4609">
                  <c:v>1.0002437337770671</c:v>
                </c:pt>
                <c:pt idx="4610">
                  <c:v>1.000243763617148</c:v>
                </c:pt>
                <c:pt idx="4611">
                  <c:v>1.0002437934572279</c:v>
                </c:pt>
                <c:pt idx="4612">
                  <c:v>1.00024383821735</c:v>
                </c:pt>
                <c:pt idx="4613">
                  <c:v>1.0002438680574299</c:v>
                </c:pt>
                <c:pt idx="4614">
                  <c:v>1.0002438978975099</c:v>
                </c:pt>
                <c:pt idx="4615">
                  <c:v>1.0002439277375901</c:v>
                </c:pt>
                <c:pt idx="4616">
                  <c:v>1.00024395757767</c:v>
                </c:pt>
                <c:pt idx="4617">
                  <c:v>1.0002439874177509</c:v>
                </c:pt>
                <c:pt idx="4618">
                  <c:v>1.00024401725783</c:v>
                </c:pt>
                <c:pt idx="4619">
                  <c:v>1.000244047097909</c:v>
                </c:pt>
                <c:pt idx="4620">
                  <c:v>1.0002440769379921</c:v>
                </c:pt>
                <c:pt idx="4621">
                  <c:v>1.0002441067780741</c:v>
                </c:pt>
                <c:pt idx="4622">
                  <c:v>1.0002441216981151</c:v>
                </c:pt>
                <c:pt idx="4623">
                  <c:v>1.000244151538193</c:v>
                </c:pt>
                <c:pt idx="4624">
                  <c:v>1.0002441813782741</c:v>
                </c:pt>
                <c:pt idx="4625">
                  <c:v>1.000244196298314</c:v>
                </c:pt>
                <c:pt idx="4626">
                  <c:v>1.000244226138395</c:v>
                </c:pt>
                <c:pt idx="4627">
                  <c:v>1.000244255978471</c:v>
                </c:pt>
                <c:pt idx="4628">
                  <c:v>1.0002442708985151</c:v>
                </c:pt>
                <c:pt idx="4629">
                  <c:v>1.0002443007385959</c:v>
                </c:pt>
                <c:pt idx="4630">
                  <c:v>1.000244315658636</c:v>
                </c:pt>
                <c:pt idx="4631">
                  <c:v>1.000244345498716</c:v>
                </c:pt>
                <c:pt idx="4632">
                  <c:v>1.0002443604187581</c:v>
                </c:pt>
                <c:pt idx="4633">
                  <c:v>1.000244390258836</c:v>
                </c:pt>
                <c:pt idx="4634">
                  <c:v>1.000244405178877</c:v>
                </c:pt>
                <c:pt idx="4635">
                  <c:v>1.0002444350189581</c:v>
                </c:pt>
                <c:pt idx="4636">
                  <c:v>1.0002444648590381</c:v>
                </c:pt>
                <c:pt idx="4637">
                  <c:v>1.0002444797790779</c:v>
                </c:pt>
                <c:pt idx="4638">
                  <c:v>1.0002445096191599</c:v>
                </c:pt>
                <c:pt idx="4639">
                  <c:v>1.0002445394592401</c:v>
                </c:pt>
                <c:pt idx="4640">
                  <c:v>1.0002445543792799</c:v>
                </c:pt>
                <c:pt idx="4641">
                  <c:v>1.0002445842193599</c:v>
                </c:pt>
                <c:pt idx="4642">
                  <c:v>1.000244614059437</c:v>
                </c:pt>
                <c:pt idx="4643">
                  <c:v>1.0002446438995201</c:v>
                </c:pt>
                <c:pt idx="4644">
                  <c:v>1.0002446737396</c:v>
                </c:pt>
                <c:pt idx="4645">
                  <c:v>1.000244688659637</c:v>
                </c:pt>
                <c:pt idx="4646">
                  <c:v>1.0002447184997221</c:v>
                </c:pt>
                <c:pt idx="4647">
                  <c:v>1.000244763259843</c:v>
                </c:pt>
                <c:pt idx="4648">
                  <c:v>1.000244793099919</c:v>
                </c:pt>
                <c:pt idx="4649">
                  <c:v>1.0002448229400041</c:v>
                </c:pt>
                <c:pt idx="4650">
                  <c:v>1.000244852780084</c:v>
                </c:pt>
                <c:pt idx="4651">
                  <c:v>1.000244882620164</c:v>
                </c:pt>
                <c:pt idx="4652">
                  <c:v>1.0002449273802849</c:v>
                </c:pt>
                <c:pt idx="4653">
                  <c:v>1.000244957220364</c:v>
                </c:pt>
                <c:pt idx="4654">
                  <c:v>1.000245001980486</c:v>
                </c:pt>
                <c:pt idx="4655">
                  <c:v>1.0002450467406081</c:v>
                </c:pt>
                <c:pt idx="4656">
                  <c:v>1.0002450765806881</c:v>
                </c:pt>
                <c:pt idx="4657">
                  <c:v>1.0002451213408139</c:v>
                </c:pt>
                <c:pt idx="4658">
                  <c:v>1.0002451661009339</c:v>
                </c:pt>
                <c:pt idx="4659">
                  <c:v>1.00024521086105</c:v>
                </c:pt>
                <c:pt idx="4660">
                  <c:v>1.0002452556211701</c:v>
                </c:pt>
                <c:pt idx="4661">
                  <c:v>1.0002453003812919</c:v>
                </c:pt>
                <c:pt idx="4662">
                  <c:v>1.0002453451414111</c:v>
                </c:pt>
                <c:pt idx="4663">
                  <c:v>1.000245389901536</c:v>
                </c:pt>
                <c:pt idx="4664">
                  <c:v>1.0002454495816939</c:v>
                </c:pt>
                <c:pt idx="4665">
                  <c:v>1.000245494341818</c:v>
                </c:pt>
                <c:pt idx="4666">
                  <c:v>1.000245539101938</c:v>
                </c:pt>
                <c:pt idx="4667">
                  <c:v>1.0002455987820951</c:v>
                </c:pt>
                <c:pt idx="4668">
                  <c:v>1.000245643542216</c:v>
                </c:pt>
                <c:pt idx="4669">
                  <c:v>1.000245703222377</c:v>
                </c:pt>
                <c:pt idx="4670">
                  <c:v>1.0002457629025381</c:v>
                </c:pt>
                <c:pt idx="4671">
                  <c:v>1.0002458076626579</c:v>
                </c:pt>
                <c:pt idx="4672">
                  <c:v>1.0002458673428201</c:v>
                </c:pt>
                <c:pt idx="4673">
                  <c:v>1.00024592702298</c:v>
                </c:pt>
                <c:pt idx="4674">
                  <c:v>1.0002459867031419</c:v>
                </c:pt>
                <c:pt idx="4675">
                  <c:v>1.0002460463833021</c:v>
                </c:pt>
                <c:pt idx="4676">
                  <c:v>1.0002461060634631</c:v>
                </c:pt>
                <c:pt idx="4677">
                  <c:v>1.0002461657436239</c:v>
                </c:pt>
                <c:pt idx="4678">
                  <c:v>1.0002462254237841</c:v>
                </c:pt>
                <c:pt idx="4679">
                  <c:v>1.000246285103944</c:v>
                </c:pt>
                <c:pt idx="4680">
                  <c:v>1.0002463447841059</c:v>
                </c:pt>
                <c:pt idx="4681">
                  <c:v>1.000246404464268</c:v>
                </c:pt>
                <c:pt idx="4682">
                  <c:v>1.000246464144428</c:v>
                </c:pt>
                <c:pt idx="4683">
                  <c:v>1.0002465238245899</c:v>
                </c:pt>
                <c:pt idx="4684">
                  <c:v>1.00024658350475</c:v>
                </c:pt>
                <c:pt idx="4685">
                  <c:v>1.0002466431849091</c:v>
                </c:pt>
                <c:pt idx="4686">
                  <c:v>1.000246702865071</c:v>
                </c:pt>
                <c:pt idx="4687">
                  <c:v>1.000246762545232</c:v>
                </c:pt>
                <c:pt idx="4688">
                  <c:v>1.0002468222253931</c:v>
                </c:pt>
                <c:pt idx="4689">
                  <c:v>1.0002468819055541</c:v>
                </c:pt>
                <c:pt idx="4690">
                  <c:v>1.00024694158572</c:v>
                </c:pt>
                <c:pt idx="4691">
                  <c:v>1.00024700126588</c:v>
                </c:pt>
                <c:pt idx="4692">
                  <c:v>1.000247060946043</c:v>
                </c:pt>
                <c:pt idx="4693">
                  <c:v>1.0002471206262049</c:v>
                </c:pt>
                <c:pt idx="4694">
                  <c:v>1.0002471803063639</c:v>
                </c:pt>
                <c:pt idx="4695">
                  <c:v>1.00024722506648</c:v>
                </c:pt>
                <c:pt idx="4696">
                  <c:v>1.0002472847466419</c:v>
                </c:pt>
                <c:pt idx="4697">
                  <c:v>1.000247344426807</c:v>
                </c:pt>
                <c:pt idx="4698">
                  <c:v>1.0002473891869219</c:v>
                </c:pt>
                <c:pt idx="4699">
                  <c:v>1.0002474488670841</c:v>
                </c:pt>
                <c:pt idx="4700">
                  <c:v>1.0002474936272041</c:v>
                </c:pt>
                <c:pt idx="4701">
                  <c:v>1.000247553307364</c:v>
                </c:pt>
                <c:pt idx="4702">
                  <c:v>1.000247598067485</c:v>
                </c:pt>
                <c:pt idx="4703">
                  <c:v>1.000247642827605</c:v>
                </c:pt>
                <c:pt idx="4704">
                  <c:v>1.000247687587726</c:v>
                </c:pt>
                <c:pt idx="4705">
                  <c:v>1.000247747267887</c:v>
                </c:pt>
                <c:pt idx="4706">
                  <c:v>1.000247792028008</c:v>
                </c:pt>
                <c:pt idx="4707">
                  <c:v>1.000247836788132</c:v>
                </c:pt>
                <c:pt idx="4708">
                  <c:v>1.000247866628216</c:v>
                </c:pt>
                <c:pt idx="4709">
                  <c:v>1.000247911388334</c:v>
                </c:pt>
                <c:pt idx="4710">
                  <c:v>1.0002479561484501</c:v>
                </c:pt>
                <c:pt idx="4711">
                  <c:v>1.0002480009085719</c:v>
                </c:pt>
                <c:pt idx="4712">
                  <c:v>1.0002480307486521</c:v>
                </c:pt>
                <c:pt idx="4713">
                  <c:v>1.0002480755087719</c:v>
                </c:pt>
                <c:pt idx="4714">
                  <c:v>1.0002481053488519</c:v>
                </c:pt>
                <c:pt idx="4715">
                  <c:v>1.0002481501089731</c:v>
                </c:pt>
                <c:pt idx="4716">
                  <c:v>1.0002481799490539</c:v>
                </c:pt>
                <c:pt idx="4717">
                  <c:v>1.0002482097891341</c:v>
                </c:pt>
                <c:pt idx="4718">
                  <c:v>1.0002482396292141</c:v>
                </c:pt>
                <c:pt idx="4719">
                  <c:v>1.0002482694692949</c:v>
                </c:pt>
                <c:pt idx="4720">
                  <c:v>1.000248299309374</c:v>
                </c:pt>
                <c:pt idx="4721">
                  <c:v>1.0002483291494559</c:v>
                </c:pt>
                <c:pt idx="4722">
                  <c:v>1.0002483589895359</c:v>
                </c:pt>
                <c:pt idx="4723">
                  <c:v>1.000248388829617</c:v>
                </c:pt>
                <c:pt idx="4724">
                  <c:v>1.000248418669696</c:v>
                </c:pt>
                <c:pt idx="4725">
                  <c:v>1.0002484485097769</c:v>
                </c:pt>
                <c:pt idx="4726">
                  <c:v>1.000248478349858</c:v>
                </c:pt>
                <c:pt idx="4727">
                  <c:v>1.0002484932698981</c:v>
                </c:pt>
                <c:pt idx="4728">
                  <c:v>1.000248523109978</c:v>
                </c:pt>
                <c:pt idx="4729">
                  <c:v>1.00024855295006</c:v>
                </c:pt>
                <c:pt idx="4730">
                  <c:v>1.0002485678701001</c:v>
                </c:pt>
                <c:pt idx="4731">
                  <c:v>1.00024859771018</c:v>
                </c:pt>
                <c:pt idx="4732">
                  <c:v>1.0002486126302199</c:v>
                </c:pt>
                <c:pt idx="4733">
                  <c:v>1.0002486424703001</c:v>
                </c:pt>
                <c:pt idx="4734">
                  <c:v>1.000248657390338</c:v>
                </c:pt>
                <c:pt idx="4735">
                  <c:v>1.000248687230417</c:v>
                </c:pt>
                <c:pt idx="4736">
                  <c:v>1.000248717070501</c:v>
                </c:pt>
                <c:pt idx="4737">
                  <c:v>1.000248731990546</c:v>
                </c:pt>
                <c:pt idx="4738">
                  <c:v>1.0002487618306251</c:v>
                </c:pt>
                <c:pt idx="4739">
                  <c:v>1.000248776750662</c:v>
                </c:pt>
                <c:pt idx="4740">
                  <c:v>1.000248806590746</c:v>
                </c:pt>
                <c:pt idx="4741">
                  <c:v>1.000248836430826</c:v>
                </c:pt>
                <c:pt idx="4742">
                  <c:v>1.0002488513508641</c:v>
                </c:pt>
                <c:pt idx="4743">
                  <c:v>1.000248881190944</c:v>
                </c:pt>
                <c:pt idx="4744">
                  <c:v>1.000248911031028</c:v>
                </c:pt>
                <c:pt idx="4745">
                  <c:v>1.0002489408711071</c:v>
                </c:pt>
                <c:pt idx="4746">
                  <c:v>1.0002489557911449</c:v>
                </c:pt>
                <c:pt idx="4747">
                  <c:v>1.000248985631228</c:v>
                </c:pt>
                <c:pt idx="4748">
                  <c:v>1.000249015471306</c:v>
                </c:pt>
                <c:pt idx="4749">
                  <c:v>1.0002490453113859</c:v>
                </c:pt>
                <c:pt idx="4750">
                  <c:v>1.000249075151467</c:v>
                </c:pt>
                <c:pt idx="4751">
                  <c:v>1.000249104991553</c:v>
                </c:pt>
                <c:pt idx="4752">
                  <c:v>1.000249134831632</c:v>
                </c:pt>
                <c:pt idx="4753">
                  <c:v>1.0002491795917541</c:v>
                </c:pt>
                <c:pt idx="4754">
                  <c:v>1.00024920943183</c:v>
                </c:pt>
                <c:pt idx="4755">
                  <c:v>1.00024923927191</c:v>
                </c:pt>
                <c:pt idx="4756">
                  <c:v>1.0002492840320301</c:v>
                </c:pt>
                <c:pt idx="4757">
                  <c:v>1.00024931387211</c:v>
                </c:pt>
                <c:pt idx="4758">
                  <c:v>1.000249358632231</c:v>
                </c:pt>
                <c:pt idx="4759">
                  <c:v>1.00024938847231</c:v>
                </c:pt>
                <c:pt idx="4760">
                  <c:v>1.0002494332324321</c:v>
                </c:pt>
                <c:pt idx="4761">
                  <c:v>1.000249477992553</c:v>
                </c:pt>
                <c:pt idx="4762">
                  <c:v>1.000249522752674</c:v>
                </c:pt>
                <c:pt idx="4763">
                  <c:v>1.000249567512794</c:v>
                </c:pt>
                <c:pt idx="4764">
                  <c:v>1.000249612272911</c:v>
                </c:pt>
                <c:pt idx="4765">
                  <c:v>1.000249657033031</c:v>
                </c:pt>
                <c:pt idx="4766">
                  <c:v>1.000249701793156</c:v>
                </c:pt>
                <c:pt idx="4767">
                  <c:v>1.0002497465532769</c:v>
                </c:pt>
                <c:pt idx="4768">
                  <c:v>1.000249806233438</c:v>
                </c:pt>
                <c:pt idx="4769">
                  <c:v>1.000249850993558</c:v>
                </c:pt>
                <c:pt idx="4770">
                  <c:v>1.0002499106737219</c:v>
                </c:pt>
                <c:pt idx="4771">
                  <c:v>1.00024995543384</c:v>
                </c:pt>
                <c:pt idx="4772">
                  <c:v>1.000250015114001</c:v>
                </c:pt>
                <c:pt idx="4773">
                  <c:v>1.000250059874122</c:v>
                </c:pt>
                <c:pt idx="4774">
                  <c:v>1.0002501195542819</c:v>
                </c:pt>
                <c:pt idx="4775">
                  <c:v>1.0002501792344429</c:v>
                </c:pt>
                <c:pt idx="4776">
                  <c:v>1.0002502239945641</c:v>
                </c:pt>
                <c:pt idx="4777">
                  <c:v>1.0002502836747249</c:v>
                </c:pt>
                <c:pt idx="4778">
                  <c:v>1.0002503433548859</c:v>
                </c:pt>
                <c:pt idx="4779">
                  <c:v>1.0002504030350481</c:v>
                </c:pt>
                <c:pt idx="4780">
                  <c:v>1.00025046271521</c:v>
                </c:pt>
                <c:pt idx="4781">
                  <c:v>1.000250522395371</c:v>
                </c:pt>
                <c:pt idx="4782">
                  <c:v>1.0002505820755301</c:v>
                </c:pt>
                <c:pt idx="4783">
                  <c:v>1.00025064175569</c:v>
                </c:pt>
                <c:pt idx="4784">
                  <c:v>1.000250701435853</c:v>
                </c:pt>
                <c:pt idx="4785">
                  <c:v>1.000250761116017</c:v>
                </c:pt>
                <c:pt idx="4786">
                  <c:v>1.000250820796176</c:v>
                </c:pt>
                <c:pt idx="4787">
                  <c:v>1.0002508804763339</c:v>
                </c:pt>
                <c:pt idx="4788">
                  <c:v>1.0002509401564961</c:v>
                </c:pt>
                <c:pt idx="4789">
                  <c:v>1.000250999836658</c:v>
                </c:pt>
                <c:pt idx="4790">
                  <c:v>1.0002510595168159</c:v>
                </c:pt>
                <c:pt idx="4791">
                  <c:v>1.0002511191969781</c:v>
                </c:pt>
                <c:pt idx="4792">
                  <c:v>1.000251178877138</c:v>
                </c:pt>
                <c:pt idx="4793">
                  <c:v>1.0002512385572999</c:v>
                </c:pt>
                <c:pt idx="4794">
                  <c:v>1.000251298237455</c:v>
                </c:pt>
                <c:pt idx="4795">
                  <c:v>1.00025135791762</c:v>
                </c:pt>
                <c:pt idx="4796">
                  <c:v>1.000251417597781</c:v>
                </c:pt>
                <c:pt idx="4797">
                  <c:v>1.0002514772779421</c:v>
                </c:pt>
                <c:pt idx="4798">
                  <c:v>1.0002515220380639</c:v>
                </c:pt>
                <c:pt idx="4799">
                  <c:v>1.000251581718228</c:v>
                </c:pt>
                <c:pt idx="4800">
                  <c:v>1.0002516413983851</c:v>
                </c:pt>
                <c:pt idx="4801">
                  <c:v>1.000251686158506</c:v>
                </c:pt>
                <c:pt idx="4802">
                  <c:v>1.0002517458386659</c:v>
                </c:pt>
                <c:pt idx="4803">
                  <c:v>1.0002517905987871</c:v>
                </c:pt>
                <c:pt idx="4804">
                  <c:v>1.0002518502789479</c:v>
                </c:pt>
                <c:pt idx="4805">
                  <c:v>1.000251895039068</c:v>
                </c:pt>
                <c:pt idx="4806">
                  <c:v>1.0002519547192299</c:v>
                </c:pt>
                <c:pt idx="4807">
                  <c:v>1.00025199947935</c:v>
                </c:pt>
                <c:pt idx="4808">
                  <c:v>1.0002520442394709</c:v>
                </c:pt>
                <c:pt idx="4809">
                  <c:v>1.0002520889995921</c:v>
                </c:pt>
                <c:pt idx="4810">
                  <c:v>1.0002521337597181</c:v>
                </c:pt>
                <c:pt idx="4811">
                  <c:v>1.0002521785198351</c:v>
                </c:pt>
                <c:pt idx="4812">
                  <c:v>1.000252223279954</c:v>
                </c:pt>
                <c:pt idx="4813">
                  <c:v>1.0002522680400741</c:v>
                </c:pt>
                <c:pt idx="4814">
                  <c:v>1.000252297880154</c:v>
                </c:pt>
                <c:pt idx="4815">
                  <c:v>1.0002523426402761</c:v>
                </c:pt>
                <c:pt idx="4816">
                  <c:v>1.0002523874003959</c:v>
                </c:pt>
                <c:pt idx="4817">
                  <c:v>1.000252417240477</c:v>
                </c:pt>
                <c:pt idx="4818">
                  <c:v>1.0002524620005979</c:v>
                </c:pt>
                <c:pt idx="4819">
                  <c:v>1.0002524918406781</c:v>
                </c:pt>
                <c:pt idx="4820">
                  <c:v>1.0002525216807649</c:v>
                </c:pt>
                <c:pt idx="4821">
                  <c:v>1.000252551520842</c:v>
                </c:pt>
                <c:pt idx="4822">
                  <c:v>1.0002525962809601</c:v>
                </c:pt>
                <c:pt idx="4823">
                  <c:v>1.000252626121044</c:v>
                </c:pt>
                <c:pt idx="4824">
                  <c:v>1.00025265596112</c:v>
                </c:pt>
                <c:pt idx="4825">
                  <c:v>1.000252685801204</c:v>
                </c:pt>
                <c:pt idx="4826">
                  <c:v>1.000252715641283</c:v>
                </c:pt>
                <c:pt idx="4827">
                  <c:v>1.000252730561326</c:v>
                </c:pt>
                <c:pt idx="4828">
                  <c:v>1.000252760401406</c:v>
                </c:pt>
                <c:pt idx="4829">
                  <c:v>1.0002527902414819</c:v>
                </c:pt>
                <c:pt idx="4830">
                  <c:v>1.0002528200815699</c:v>
                </c:pt>
                <c:pt idx="4831">
                  <c:v>1.0002528499216501</c:v>
                </c:pt>
                <c:pt idx="4832">
                  <c:v>1.00025286484169</c:v>
                </c:pt>
                <c:pt idx="4833">
                  <c:v>1.000252894681771</c:v>
                </c:pt>
                <c:pt idx="4834">
                  <c:v>1.0002529245218521</c:v>
                </c:pt>
                <c:pt idx="4835">
                  <c:v>1.0002529394418911</c:v>
                </c:pt>
                <c:pt idx="4836">
                  <c:v>1.0002529692819719</c:v>
                </c:pt>
                <c:pt idx="4837">
                  <c:v>1.00025298420201</c:v>
                </c:pt>
                <c:pt idx="4838">
                  <c:v>1.0002530140420851</c:v>
                </c:pt>
                <c:pt idx="4839">
                  <c:v>1.000253043882166</c:v>
                </c:pt>
                <c:pt idx="4840">
                  <c:v>1.0002530588022061</c:v>
                </c:pt>
                <c:pt idx="4841">
                  <c:v>1.000253088642286</c:v>
                </c:pt>
                <c:pt idx="4842">
                  <c:v>1.0002531035623281</c:v>
                </c:pt>
                <c:pt idx="4843">
                  <c:v>1.0002531334024081</c:v>
                </c:pt>
                <c:pt idx="4844">
                  <c:v>1.000253163242488</c:v>
                </c:pt>
                <c:pt idx="4845">
                  <c:v>1.0002531781625279</c:v>
                </c:pt>
                <c:pt idx="4846">
                  <c:v>1.0002532080026081</c:v>
                </c:pt>
                <c:pt idx="4847">
                  <c:v>1.000253237842688</c:v>
                </c:pt>
                <c:pt idx="4848">
                  <c:v>1.0002532527627299</c:v>
                </c:pt>
                <c:pt idx="4849">
                  <c:v>1.000253282602809</c:v>
                </c:pt>
                <c:pt idx="4850">
                  <c:v>1.0002533124428901</c:v>
                </c:pt>
                <c:pt idx="4851">
                  <c:v>1.00025334228297</c:v>
                </c:pt>
                <c:pt idx="4852">
                  <c:v>1.0002533721230511</c:v>
                </c:pt>
                <c:pt idx="4853">
                  <c:v>1.0002534019631339</c:v>
                </c:pt>
                <c:pt idx="4854">
                  <c:v>1.000253431803217</c:v>
                </c:pt>
                <c:pt idx="4855">
                  <c:v>1.0002534616432981</c:v>
                </c:pt>
                <c:pt idx="4856">
                  <c:v>1.0002534914833741</c:v>
                </c:pt>
                <c:pt idx="4857">
                  <c:v>1.0002535362434939</c:v>
                </c:pt>
                <c:pt idx="4858">
                  <c:v>1.0002535660835801</c:v>
                </c:pt>
                <c:pt idx="4859">
                  <c:v>1.000253595923654</c:v>
                </c:pt>
                <c:pt idx="4860">
                  <c:v>1.0002536406837761</c:v>
                </c:pt>
                <c:pt idx="4861">
                  <c:v>1.0002536705238561</c:v>
                </c:pt>
                <c:pt idx="4862">
                  <c:v>1.0002537152839761</c:v>
                </c:pt>
                <c:pt idx="4863">
                  <c:v>1.0002537600440959</c:v>
                </c:pt>
                <c:pt idx="4864">
                  <c:v>1.000253789884177</c:v>
                </c:pt>
                <c:pt idx="4865">
                  <c:v>1.000253834644302</c:v>
                </c:pt>
                <c:pt idx="4866">
                  <c:v>1.000253879404418</c:v>
                </c:pt>
                <c:pt idx="4867">
                  <c:v>1.0002539241645449</c:v>
                </c:pt>
                <c:pt idx="4868">
                  <c:v>1.0002539689246599</c:v>
                </c:pt>
                <c:pt idx="4869">
                  <c:v>1.00025401368478</c:v>
                </c:pt>
                <c:pt idx="4870">
                  <c:v>1.000254073364941</c:v>
                </c:pt>
                <c:pt idx="4871">
                  <c:v>1.0002541181250619</c:v>
                </c:pt>
                <c:pt idx="4872">
                  <c:v>1.000254162885182</c:v>
                </c:pt>
                <c:pt idx="4873">
                  <c:v>1.000254222565343</c:v>
                </c:pt>
                <c:pt idx="4874">
                  <c:v>1.000254267325462</c:v>
                </c:pt>
                <c:pt idx="4875">
                  <c:v>1.000254312085584</c:v>
                </c:pt>
                <c:pt idx="4876">
                  <c:v>1.0002543717657479</c:v>
                </c:pt>
                <c:pt idx="4877">
                  <c:v>1.0002544314459081</c:v>
                </c:pt>
                <c:pt idx="4878">
                  <c:v>1.0002544762060279</c:v>
                </c:pt>
                <c:pt idx="4879">
                  <c:v>1.0002545358861881</c:v>
                </c:pt>
                <c:pt idx="4880">
                  <c:v>1.00025459556635</c:v>
                </c:pt>
                <c:pt idx="4881">
                  <c:v>1.0002546552465099</c:v>
                </c:pt>
                <c:pt idx="4882">
                  <c:v>1.0002547149266721</c:v>
                </c:pt>
                <c:pt idx="4883">
                  <c:v>1.0002547596867919</c:v>
                </c:pt>
                <c:pt idx="4884">
                  <c:v>1.000254819366952</c:v>
                </c:pt>
                <c:pt idx="4885">
                  <c:v>1.0002548790471131</c:v>
                </c:pt>
                <c:pt idx="4886">
                  <c:v>1.0002549387272739</c:v>
                </c:pt>
                <c:pt idx="4887">
                  <c:v>1.000254998407434</c:v>
                </c:pt>
                <c:pt idx="4888">
                  <c:v>1.000255058087596</c:v>
                </c:pt>
                <c:pt idx="4889">
                  <c:v>1.0002551177677581</c:v>
                </c:pt>
                <c:pt idx="4890">
                  <c:v>1.000255177447918</c:v>
                </c:pt>
                <c:pt idx="4891">
                  <c:v>1.00025523712808</c:v>
                </c:pt>
                <c:pt idx="4892">
                  <c:v>1.0002552968082401</c:v>
                </c:pt>
                <c:pt idx="4893">
                  <c:v>1.0002553564884</c:v>
                </c:pt>
                <c:pt idx="4894">
                  <c:v>1.0002554161685639</c:v>
                </c:pt>
                <c:pt idx="4895">
                  <c:v>1.0002554758487281</c:v>
                </c:pt>
                <c:pt idx="4896">
                  <c:v>1.000255535528888</c:v>
                </c:pt>
                <c:pt idx="4897">
                  <c:v>1.0002555952090439</c:v>
                </c:pt>
                <c:pt idx="4898">
                  <c:v>1.0002556548892061</c:v>
                </c:pt>
                <c:pt idx="4899">
                  <c:v>1.000255714569366</c:v>
                </c:pt>
                <c:pt idx="4900">
                  <c:v>1.0002557742495279</c:v>
                </c:pt>
                <c:pt idx="4901">
                  <c:v>1.0002558339296881</c:v>
                </c:pt>
                <c:pt idx="4902">
                  <c:v>1.0002558786898079</c:v>
                </c:pt>
                <c:pt idx="4903">
                  <c:v>1.0002559383699701</c:v>
                </c:pt>
                <c:pt idx="4904">
                  <c:v>1.00025599805013</c:v>
                </c:pt>
                <c:pt idx="4905">
                  <c:v>1.00025604281025</c:v>
                </c:pt>
                <c:pt idx="4906">
                  <c:v>1.0002561024904111</c:v>
                </c:pt>
                <c:pt idx="4907">
                  <c:v>1.000256147250532</c:v>
                </c:pt>
                <c:pt idx="4908">
                  <c:v>1.0002562069306931</c:v>
                </c:pt>
                <c:pt idx="4909">
                  <c:v>1.000256251690814</c:v>
                </c:pt>
                <c:pt idx="4910">
                  <c:v>1.0002562964509341</c:v>
                </c:pt>
                <c:pt idx="4911">
                  <c:v>1.0002563561310951</c:v>
                </c:pt>
                <c:pt idx="4912">
                  <c:v>1.00025640089122</c:v>
                </c:pt>
                <c:pt idx="4913">
                  <c:v>1.0002564456513381</c:v>
                </c:pt>
                <c:pt idx="4914">
                  <c:v>1.000256490411457</c:v>
                </c:pt>
                <c:pt idx="4915">
                  <c:v>1.000256535171582</c:v>
                </c:pt>
                <c:pt idx="4916">
                  <c:v>1.0002565799317049</c:v>
                </c:pt>
                <c:pt idx="4917">
                  <c:v>1.000256609771784</c:v>
                </c:pt>
                <c:pt idx="4918">
                  <c:v>1.0002566545319</c:v>
                </c:pt>
                <c:pt idx="4919">
                  <c:v>1.0002566992920201</c:v>
                </c:pt>
                <c:pt idx="4920">
                  <c:v>1.0002567291321021</c:v>
                </c:pt>
                <c:pt idx="4921">
                  <c:v>1.0002567738922219</c:v>
                </c:pt>
                <c:pt idx="4922">
                  <c:v>1.0002568037323021</c:v>
                </c:pt>
                <c:pt idx="4923">
                  <c:v>1.000256848492423</c:v>
                </c:pt>
                <c:pt idx="4924">
                  <c:v>1.0002568783325041</c:v>
                </c:pt>
                <c:pt idx="4925">
                  <c:v>1.0002569081725841</c:v>
                </c:pt>
                <c:pt idx="4926">
                  <c:v>1.000256938012664</c:v>
                </c:pt>
                <c:pt idx="4927">
                  <c:v>1.000256967852748</c:v>
                </c:pt>
                <c:pt idx="4928">
                  <c:v>1.0002569976928251</c:v>
                </c:pt>
                <c:pt idx="4929">
                  <c:v>1.0002570275329059</c:v>
                </c:pt>
                <c:pt idx="4930">
                  <c:v>1.000257057372985</c:v>
                </c:pt>
                <c:pt idx="4931">
                  <c:v>1.0002570872130661</c:v>
                </c:pt>
                <c:pt idx="4932">
                  <c:v>1.000257117053146</c:v>
                </c:pt>
                <c:pt idx="4933">
                  <c:v>1.000257146893234</c:v>
                </c:pt>
                <c:pt idx="4934">
                  <c:v>1.0002571767333139</c:v>
                </c:pt>
                <c:pt idx="4935">
                  <c:v>1.000257191653352</c:v>
                </c:pt>
                <c:pt idx="4936">
                  <c:v>1.000257221493432</c:v>
                </c:pt>
                <c:pt idx="4937">
                  <c:v>1.000257251333512</c:v>
                </c:pt>
                <c:pt idx="4938">
                  <c:v>1.000257266253554</c:v>
                </c:pt>
                <c:pt idx="4939">
                  <c:v>1.00025729609363</c:v>
                </c:pt>
                <c:pt idx="4940">
                  <c:v>1.000257325933716</c:v>
                </c:pt>
                <c:pt idx="4941">
                  <c:v>1.000257340853755</c:v>
                </c:pt>
                <c:pt idx="4942">
                  <c:v>1.000257370693834</c:v>
                </c:pt>
                <c:pt idx="4943">
                  <c:v>1.0002573856138699</c:v>
                </c:pt>
                <c:pt idx="4944">
                  <c:v>1.0002574154539521</c:v>
                </c:pt>
                <c:pt idx="4945">
                  <c:v>1.000257445294032</c:v>
                </c:pt>
                <c:pt idx="4946">
                  <c:v>1.0002574602140719</c:v>
                </c:pt>
                <c:pt idx="4947">
                  <c:v>1.0002574900541521</c:v>
                </c:pt>
                <c:pt idx="4948">
                  <c:v>1.0002575198942369</c:v>
                </c:pt>
                <c:pt idx="4949">
                  <c:v>1.0002575348142799</c:v>
                </c:pt>
                <c:pt idx="4950">
                  <c:v>1.0002575646543601</c:v>
                </c:pt>
                <c:pt idx="4951">
                  <c:v>1.0002575944944341</c:v>
                </c:pt>
                <c:pt idx="4952">
                  <c:v>1.000257624334518</c:v>
                </c:pt>
                <c:pt idx="4953">
                  <c:v>1.0002576392545539</c:v>
                </c:pt>
                <c:pt idx="4954">
                  <c:v>1.0002576690946361</c:v>
                </c:pt>
                <c:pt idx="4955">
                  <c:v>1.0002576989347161</c:v>
                </c:pt>
                <c:pt idx="4956">
                  <c:v>1.0002577287748</c:v>
                </c:pt>
                <c:pt idx="4957">
                  <c:v>1.000257758614876</c:v>
                </c:pt>
                <c:pt idx="4958">
                  <c:v>1.0002577884549559</c:v>
                </c:pt>
                <c:pt idx="4959">
                  <c:v>1.00025783321508</c:v>
                </c:pt>
                <c:pt idx="4960">
                  <c:v>1.000257863055162</c:v>
                </c:pt>
                <c:pt idx="4961">
                  <c:v>1.0002578928952379</c:v>
                </c:pt>
                <c:pt idx="4962">
                  <c:v>1.0002579227353241</c:v>
                </c:pt>
                <c:pt idx="4963">
                  <c:v>1.0002579674954419</c:v>
                </c:pt>
                <c:pt idx="4964">
                  <c:v>1.0002579973355199</c:v>
                </c:pt>
                <c:pt idx="4965">
                  <c:v>1.00025804209564</c:v>
                </c:pt>
                <c:pt idx="4966">
                  <c:v>1.000258086855764</c:v>
                </c:pt>
                <c:pt idx="4967">
                  <c:v>1.000258116695844</c:v>
                </c:pt>
                <c:pt idx="4968">
                  <c:v>1.000258161455966</c:v>
                </c:pt>
                <c:pt idx="4969">
                  <c:v>1.0002582062160841</c:v>
                </c:pt>
                <c:pt idx="4970">
                  <c:v>1.0002582509762039</c:v>
                </c:pt>
                <c:pt idx="4971">
                  <c:v>1.000258295736324</c:v>
                </c:pt>
                <c:pt idx="4972">
                  <c:v>1.0002583404964449</c:v>
                </c:pt>
                <c:pt idx="4973">
                  <c:v>1.0002583852565661</c:v>
                </c:pt>
                <c:pt idx="4974">
                  <c:v>1.0002584300166859</c:v>
                </c:pt>
                <c:pt idx="4975">
                  <c:v>1.000258489696852</c:v>
                </c:pt>
                <c:pt idx="4976">
                  <c:v>1.0002585344569741</c:v>
                </c:pt>
                <c:pt idx="4977">
                  <c:v>1.000258579217091</c:v>
                </c:pt>
                <c:pt idx="4978">
                  <c:v>1.0002586388972501</c:v>
                </c:pt>
                <c:pt idx="4979">
                  <c:v>1.0002586836573699</c:v>
                </c:pt>
                <c:pt idx="4980">
                  <c:v>1.0002587433375321</c:v>
                </c:pt>
                <c:pt idx="4981">
                  <c:v>1.000258803017692</c:v>
                </c:pt>
                <c:pt idx="4982">
                  <c:v>1.000258847777812</c:v>
                </c:pt>
                <c:pt idx="4983">
                  <c:v>1.0002589074579731</c:v>
                </c:pt>
                <c:pt idx="4984">
                  <c:v>1.0002589671381339</c:v>
                </c:pt>
                <c:pt idx="4985">
                  <c:v>1.0002590268183</c:v>
                </c:pt>
                <c:pt idx="4986">
                  <c:v>1.000259086498456</c:v>
                </c:pt>
                <c:pt idx="4987">
                  <c:v>1.00025913125858</c:v>
                </c:pt>
                <c:pt idx="4988">
                  <c:v>1.0002591909387399</c:v>
                </c:pt>
                <c:pt idx="4989">
                  <c:v>1.0002592506188981</c:v>
                </c:pt>
                <c:pt idx="4990">
                  <c:v>1.000259310299058</c:v>
                </c:pt>
                <c:pt idx="4991">
                  <c:v>1.0002593699792219</c:v>
                </c:pt>
                <c:pt idx="4992">
                  <c:v>1.0002594296593821</c:v>
                </c:pt>
                <c:pt idx="4993">
                  <c:v>1.000259489339542</c:v>
                </c:pt>
                <c:pt idx="4994">
                  <c:v>1.000259549019705</c:v>
                </c:pt>
                <c:pt idx="4995">
                  <c:v>1.0002596086998641</c:v>
                </c:pt>
                <c:pt idx="4996">
                  <c:v>1.000259668380024</c:v>
                </c:pt>
                <c:pt idx="4997">
                  <c:v>1.000259728060185</c:v>
                </c:pt>
                <c:pt idx="4998">
                  <c:v>1.0002597877403461</c:v>
                </c:pt>
                <c:pt idx="4999">
                  <c:v>1.0002598474205071</c:v>
                </c:pt>
                <c:pt idx="5000">
                  <c:v>1.0002599071006679</c:v>
                </c:pt>
                <c:pt idx="5001">
                  <c:v>1.000259966780835</c:v>
                </c:pt>
                <c:pt idx="5002">
                  <c:v>1.00026002646099</c:v>
                </c:pt>
                <c:pt idx="5003">
                  <c:v>1.000260086141151</c:v>
                </c:pt>
                <c:pt idx="5004">
                  <c:v>1.0002601458213121</c:v>
                </c:pt>
                <c:pt idx="5005">
                  <c:v>1.0002601905814319</c:v>
                </c:pt>
                <c:pt idx="5006">
                  <c:v>1.000260250261592</c:v>
                </c:pt>
                <c:pt idx="5007">
                  <c:v>1.000260309941758</c:v>
                </c:pt>
                <c:pt idx="5008">
                  <c:v>1.000260354701874</c:v>
                </c:pt>
                <c:pt idx="5009">
                  <c:v>1.0002604143820359</c:v>
                </c:pt>
                <c:pt idx="5010">
                  <c:v>1.000260459142156</c:v>
                </c:pt>
                <c:pt idx="5011">
                  <c:v>1.000260518822317</c:v>
                </c:pt>
                <c:pt idx="5012">
                  <c:v>1.000260563582438</c:v>
                </c:pt>
                <c:pt idx="5013">
                  <c:v>1.0002606232625999</c:v>
                </c:pt>
                <c:pt idx="5014">
                  <c:v>1.00026066802272</c:v>
                </c:pt>
                <c:pt idx="5015">
                  <c:v>1.00026071278284</c:v>
                </c:pt>
                <c:pt idx="5016">
                  <c:v>1.000260757542955</c:v>
                </c:pt>
                <c:pt idx="5017">
                  <c:v>1.000260802303081</c:v>
                </c:pt>
                <c:pt idx="5018">
                  <c:v>1.000260847063202</c:v>
                </c:pt>
                <c:pt idx="5019">
                  <c:v>1.0002608918233229</c:v>
                </c:pt>
                <c:pt idx="5020">
                  <c:v>1.0002609365834441</c:v>
                </c:pt>
                <c:pt idx="5021">
                  <c:v>1.0002609813435639</c:v>
                </c:pt>
                <c:pt idx="5022">
                  <c:v>1.0002610111836441</c:v>
                </c:pt>
                <c:pt idx="5023">
                  <c:v>1.000261055943765</c:v>
                </c:pt>
                <c:pt idx="5024">
                  <c:v>1.000261100703886</c:v>
                </c:pt>
                <c:pt idx="5025">
                  <c:v>1.0002611305439659</c:v>
                </c:pt>
                <c:pt idx="5026">
                  <c:v>1.000261175304086</c:v>
                </c:pt>
                <c:pt idx="5027">
                  <c:v>1.0002612051441611</c:v>
                </c:pt>
                <c:pt idx="5028">
                  <c:v>1.0002612349842479</c:v>
                </c:pt>
                <c:pt idx="5029">
                  <c:v>1.0002612648243281</c:v>
                </c:pt>
                <c:pt idx="5030">
                  <c:v>1.0002612946644029</c:v>
                </c:pt>
                <c:pt idx="5031">
                  <c:v>1.000261339424529</c:v>
                </c:pt>
                <c:pt idx="5032">
                  <c:v>1.0002613692646101</c:v>
                </c:pt>
                <c:pt idx="5033">
                  <c:v>1.000261399104684</c:v>
                </c:pt>
                <c:pt idx="5034">
                  <c:v>1.0002614289447711</c:v>
                </c:pt>
                <c:pt idx="5035">
                  <c:v>1.000261443864811</c:v>
                </c:pt>
                <c:pt idx="5036">
                  <c:v>1.00026147370489</c:v>
                </c:pt>
                <c:pt idx="5037">
                  <c:v>1.000261503544972</c:v>
                </c:pt>
                <c:pt idx="5038">
                  <c:v>1.000261533385052</c:v>
                </c:pt>
                <c:pt idx="5039">
                  <c:v>1.000261563225133</c:v>
                </c:pt>
                <c:pt idx="5040">
                  <c:v>1.000261578145172</c:v>
                </c:pt>
                <c:pt idx="5041">
                  <c:v>1.000261607985252</c:v>
                </c:pt>
                <c:pt idx="5042">
                  <c:v>1.000261637825332</c:v>
                </c:pt>
                <c:pt idx="5043">
                  <c:v>1.000261652745368</c:v>
                </c:pt>
                <c:pt idx="5044">
                  <c:v>1.000261682585448</c:v>
                </c:pt>
                <c:pt idx="5045">
                  <c:v>1.0002617124255331</c:v>
                </c:pt>
                <c:pt idx="5046">
                  <c:v>1.0002617273455741</c:v>
                </c:pt>
                <c:pt idx="5047">
                  <c:v>1.00026175718565</c:v>
                </c:pt>
                <c:pt idx="5048">
                  <c:v>1.000261787025736</c:v>
                </c:pt>
                <c:pt idx="5049">
                  <c:v>1.0002618019457761</c:v>
                </c:pt>
                <c:pt idx="5050">
                  <c:v>1.0002618317858569</c:v>
                </c:pt>
                <c:pt idx="5051">
                  <c:v>1.0002618616259371</c:v>
                </c:pt>
                <c:pt idx="5052">
                  <c:v>1.000261876545977</c:v>
                </c:pt>
                <c:pt idx="5053">
                  <c:v>1.0002619063860581</c:v>
                </c:pt>
                <c:pt idx="5054">
                  <c:v>1.000261936226138</c:v>
                </c:pt>
                <c:pt idx="5055">
                  <c:v>1.000261966066222</c:v>
                </c:pt>
                <c:pt idx="5056">
                  <c:v>1.0002619809862601</c:v>
                </c:pt>
                <c:pt idx="5057">
                  <c:v>1.00026201082634</c:v>
                </c:pt>
                <c:pt idx="5058">
                  <c:v>1.00026204066642</c:v>
                </c:pt>
                <c:pt idx="5059">
                  <c:v>1.000262070506504</c:v>
                </c:pt>
                <c:pt idx="5060">
                  <c:v>1.0002621003465819</c:v>
                </c:pt>
                <c:pt idx="5061">
                  <c:v>1.0002621301866621</c:v>
                </c:pt>
                <c:pt idx="5062">
                  <c:v>1.0002621600267469</c:v>
                </c:pt>
                <c:pt idx="5063">
                  <c:v>1.0002622047868619</c:v>
                </c:pt>
                <c:pt idx="5064">
                  <c:v>1.0002622346269441</c:v>
                </c:pt>
                <c:pt idx="5065">
                  <c:v>1.000262264467024</c:v>
                </c:pt>
                <c:pt idx="5066">
                  <c:v>1.0002623092271441</c:v>
                </c:pt>
                <c:pt idx="5067">
                  <c:v>1.0002623390672241</c:v>
                </c:pt>
                <c:pt idx="5068">
                  <c:v>1.000262383827345</c:v>
                </c:pt>
                <c:pt idx="5069">
                  <c:v>1.000262413667425</c:v>
                </c:pt>
                <c:pt idx="5070">
                  <c:v>1.0002624584275459</c:v>
                </c:pt>
                <c:pt idx="5071">
                  <c:v>1.0002625031876671</c:v>
                </c:pt>
                <c:pt idx="5072">
                  <c:v>1.0002625330277479</c:v>
                </c:pt>
                <c:pt idx="5073">
                  <c:v>1.000262577787868</c:v>
                </c:pt>
                <c:pt idx="5074">
                  <c:v>1.000262622547988</c:v>
                </c:pt>
                <c:pt idx="5075">
                  <c:v>1.000262667308109</c:v>
                </c:pt>
                <c:pt idx="5076">
                  <c:v>1.0002627120682299</c:v>
                </c:pt>
                <c:pt idx="5077">
                  <c:v>1.0002627717483921</c:v>
                </c:pt>
                <c:pt idx="5078">
                  <c:v>1.0002628165085119</c:v>
                </c:pt>
                <c:pt idx="5079">
                  <c:v>1.0002628612686359</c:v>
                </c:pt>
                <c:pt idx="5080">
                  <c:v>1.0002629209488001</c:v>
                </c:pt>
                <c:pt idx="5081">
                  <c:v>1.000262965708915</c:v>
                </c:pt>
                <c:pt idx="5082">
                  <c:v>1.000263010469034</c:v>
                </c:pt>
                <c:pt idx="5083">
                  <c:v>1.000263070149191</c:v>
                </c:pt>
                <c:pt idx="5084">
                  <c:v>1.0002631298293561</c:v>
                </c:pt>
                <c:pt idx="5085">
                  <c:v>1.000263174589477</c:v>
                </c:pt>
                <c:pt idx="5086">
                  <c:v>1.000263234269638</c:v>
                </c:pt>
                <c:pt idx="5087">
                  <c:v>1.000263293949796</c:v>
                </c:pt>
                <c:pt idx="5088">
                  <c:v>1.000263338709918</c:v>
                </c:pt>
                <c:pt idx="5089">
                  <c:v>1.0002633983900771</c:v>
                </c:pt>
                <c:pt idx="5090">
                  <c:v>1.000263458070241</c:v>
                </c:pt>
                <c:pt idx="5091">
                  <c:v>1.000263517750402</c:v>
                </c:pt>
                <c:pt idx="5092">
                  <c:v>1.000263577430563</c:v>
                </c:pt>
                <c:pt idx="5093">
                  <c:v>1.000263637110723</c:v>
                </c:pt>
                <c:pt idx="5094">
                  <c:v>1.000263696790884</c:v>
                </c:pt>
                <c:pt idx="5095">
                  <c:v>1.000263756471045</c:v>
                </c:pt>
                <c:pt idx="5096">
                  <c:v>1.0002638161512061</c:v>
                </c:pt>
                <c:pt idx="5097">
                  <c:v>1.0002638758313671</c:v>
                </c:pt>
                <c:pt idx="5098">
                  <c:v>1.0002639355115279</c:v>
                </c:pt>
                <c:pt idx="5099">
                  <c:v>1.000263995191689</c:v>
                </c:pt>
                <c:pt idx="5100">
                  <c:v>1.00026405487185</c:v>
                </c:pt>
                <c:pt idx="5101">
                  <c:v>1.000264114552011</c:v>
                </c:pt>
                <c:pt idx="5102">
                  <c:v>1.000264174232171</c:v>
                </c:pt>
                <c:pt idx="5103">
                  <c:v>1.000264233912332</c:v>
                </c:pt>
                <c:pt idx="5104">
                  <c:v>1.000264293592485</c:v>
                </c:pt>
                <c:pt idx="5105">
                  <c:v>1.000264353272649</c:v>
                </c:pt>
                <c:pt idx="5106">
                  <c:v>1.000264398032771</c:v>
                </c:pt>
                <c:pt idx="5107">
                  <c:v>1.00026445771293</c:v>
                </c:pt>
                <c:pt idx="5108">
                  <c:v>1.0002645173930951</c:v>
                </c:pt>
                <c:pt idx="5109">
                  <c:v>1.000264577073257</c:v>
                </c:pt>
                <c:pt idx="5110">
                  <c:v>1.000264636753418</c:v>
                </c:pt>
                <c:pt idx="5111">
                  <c:v>1.000264681513539</c:v>
                </c:pt>
                <c:pt idx="5112">
                  <c:v>1.0002647411937</c:v>
                </c:pt>
                <c:pt idx="5113">
                  <c:v>1.000264785953821</c:v>
                </c:pt>
                <c:pt idx="5114">
                  <c:v>1.000264845633982</c:v>
                </c:pt>
                <c:pt idx="5115">
                  <c:v>1.0002648903940961</c:v>
                </c:pt>
                <c:pt idx="5116">
                  <c:v>1.0002649500742611</c:v>
                </c:pt>
                <c:pt idx="5117">
                  <c:v>1.000264994834384</c:v>
                </c:pt>
                <c:pt idx="5118">
                  <c:v>1.0002650395945041</c:v>
                </c:pt>
                <c:pt idx="5119">
                  <c:v>1.000265084354625</c:v>
                </c:pt>
                <c:pt idx="5120">
                  <c:v>1.00026512911475</c:v>
                </c:pt>
                <c:pt idx="5121">
                  <c:v>1.000265173874866</c:v>
                </c:pt>
                <c:pt idx="5122">
                  <c:v>1.000265218634981</c:v>
                </c:pt>
                <c:pt idx="5123">
                  <c:v>1.0002652633951079</c:v>
                </c:pt>
                <c:pt idx="5124">
                  <c:v>1.000265308155228</c:v>
                </c:pt>
                <c:pt idx="5125">
                  <c:v>1.000265352915348</c:v>
                </c:pt>
                <c:pt idx="5126">
                  <c:v>1.000265397675465</c:v>
                </c:pt>
                <c:pt idx="5127">
                  <c:v>1.00026542751555</c:v>
                </c:pt>
                <c:pt idx="5128">
                  <c:v>1.000265472275671</c:v>
                </c:pt>
                <c:pt idx="5129">
                  <c:v>1.000265502115752</c:v>
                </c:pt>
                <c:pt idx="5130">
                  <c:v>1.0002655468758721</c:v>
                </c:pt>
                <c:pt idx="5131">
                  <c:v>1.0002655767159521</c:v>
                </c:pt>
                <c:pt idx="5132">
                  <c:v>1.0002656065560329</c:v>
                </c:pt>
                <c:pt idx="5133">
                  <c:v>1.0002656363961131</c:v>
                </c:pt>
                <c:pt idx="5134">
                  <c:v>1.000265681156234</c:v>
                </c:pt>
                <c:pt idx="5135">
                  <c:v>1.000265710996314</c:v>
                </c:pt>
                <c:pt idx="5136">
                  <c:v>1.0002657408363951</c:v>
                </c:pt>
                <c:pt idx="5137">
                  <c:v>1.000265770676475</c:v>
                </c:pt>
                <c:pt idx="5138">
                  <c:v>1.0002658005165559</c:v>
                </c:pt>
                <c:pt idx="5139">
                  <c:v>1.0002658303566361</c:v>
                </c:pt>
                <c:pt idx="5140">
                  <c:v>1.0002658452766759</c:v>
                </c:pt>
                <c:pt idx="5141">
                  <c:v>1.0002658751167579</c:v>
                </c:pt>
                <c:pt idx="5142">
                  <c:v>1.000265904956843</c:v>
                </c:pt>
                <c:pt idx="5143">
                  <c:v>1.0002659347969221</c:v>
                </c:pt>
                <c:pt idx="5144">
                  <c:v>1.000265964637002</c:v>
                </c:pt>
                <c:pt idx="5145">
                  <c:v>1.0002659795570381</c:v>
                </c:pt>
                <c:pt idx="5146">
                  <c:v>1.000266009397119</c:v>
                </c:pt>
                <c:pt idx="5147">
                  <c:v>1.000266039237198</c:v>
                </c:pt>
                <c:pt idx="5148">
                  <c:v>1.0002660541572399</c:v>
                </c:pt>
                <c:pt idx="5149">
                  <c:v>1.0002660839973201</c:v>
                </c:pt>
                <c:pt idx="5150">
                  <c:v>1.0002661138374001</c:v>
                </c:pt>
                <c:pt idx="5151">
                  <c:v>1.000266128757441</c:v>
                </c:pt>
                <c:pt idx="5152">
                  <c:v>1.000266158597521</c:v>
                </c:pt>
                <c:pt idx="5153">
                  <c:v>1.000266188437601</c:v>
                </c:pt>
                <c:pt idx="5154">
                  <c:v>1.000266203357639</c:v>
                </c:pt>
                <c:pt idx="5155">
                  <c:v>1.0002662331977219</c:v>
                </c:pt>
                <c:pt idx="5156">
                  <c:v>1.000266263037803</c:v>
                </c:pt>
                <c:pt idx="5157">
                  <c:v>1.0002662928778769</c:v>
                </c:pt>
                <c:pt idx="5158">
                  <c:v>1.000266307797919</c:v>
                </c:pt>
                <c:pt idx="5159">
                  <c:v>1.0002663376380041</c:v>
                </c:pt>
                <c:pt idx="5160">
                  <c:v>1.0002663674780841</c:v>
                </c:pt>
                <c:pt idx="5161">
                  <c:v>1.000266397318158</c:v>
                </c:pt>
                <c:pt idx="5162">
                  <c:v>1.0002664271582451</c:v>
                </c:pt>
                <c:pt idx="5163">
                  <c:v>1.0002664569983259</c:v>
                </c:pt>
                <c:pt idx="5164">
                  <c:v>1.0002664868384059</c:v>
                </c:pt>
                <c:pt idx="5165">
                  <c:v>1.0002665166784861</c:v>
                </c:pt>
                <c:pt idx="5166">
                  <c:v>1.0002665465185681</c:v>
                </c:pt>
                <c:pt idx="5167">
                  <c:v>1.000266591278687</c:v>
                </c:pt>
                <c:pt idx="5168">
                  <c:v>1.0002666211187681</c:v>
                </c:pt>
                <c:pt idx="5169">
                  <c:v>1.000266650958848</c:v>
                </c:pt>
                <c:pt idx="5170">
                  <c:v>1.000266695718965</c:v>
                </c:pt>
                <c:pt idx="5171">
                  <c:v>1.0002667255590481</c:v>
                </c:pt>
                <c:pt idx="5172">
                  <c:v>1.000266770319167</c:v>
                </c:pt>
                <c:pt idx="5173">
                  <c:v>1.000266800159251</c:v>
                </c:pt>
                <c:pt idx="5174">
                  <c:v>1.000266844919371</c:v>
                </c:pt>
                <c:pt idx="5175">
                  <c:v>1.00026688967949</c:v>
                </c:pt>
                <c:pt idx="5176">
                  <c:v>1.0002669344396129</c:v>
                </c:pt>
                <c:pt idx="5177">
                  <c:v>1.0002669791997341</c:v>
                </c:pt>
                <c:pt idx="5178">
                  <c:v>1.0002670239598539</c:v>
                </c:pt>
                <c:pt idx="5179">
                  <c:v>1.0002670687199751</c:v>
                </c:pt>
                <c:pt idx="5180">
                  <c:v>1.0002671134800949</c:v>
                </c:pt>
                <c:pt idx="5181">
                  <c:v>1.0002671582402161</c:v>
                </c:pt>
                <c:pt idx="5182">
                  <c:v>1.000267203000337</c:v>
                </c:pt>
                <c:pt idx="5183">
                  <c:v>1.000267262680496</c:v>
                </c:pt>
                <c:pt idx="5184">
                  <c:v>1.0002673074406181</c:v>
                </c:pt>
                <c:pt idx="5185">
                  <c:v>1.0002673522007399</c:v>
                </c:pt>
                <c:pt idx="5186">
                  <c:v>1.0002674118809001</c:v>
                </c:pt>
                <c:pt idx="5187">
                  <c:v>1.000267471561064</c:v>
                </c:pt>
                <c:pt idx="5188">
                  <c:v>1.000267516321182</c:v>
                </c:pt>
                <c:pt idx="5189">
                  <c:v>1.000267576001346</c:v>
                </c:pt>
                <c:pt idx="5190">
                  <c:v>1.0002676356815039</c:v>
                </c:pt>
                <c:pt idx="5191">
                  <c:v>1.000267680441624</c:v>
                </c:pt>
                <c:pt idx="5192">
                  <c:v>1.0002677401217861</c:v>
                </c:pt>
                <c:pt idx="5193">
                  <c:v>1.0002677998019449</c:v>
                </c:pt>
                <c:pt idx="5194">
                  <c:v>1.0002678594821059</c:v>
                </c:pt>
                <c:pt idx="5195">
                  <c:v>1.0002679191622681</c:v>
                </c:pt>
                <c:pt idx="5196">
                  <c:v>1.000267978842428</c:v>
                </c:pt>
                <c:pt idx="5197">
                  <c:v>1.0002680385225899</c:v>
                </c:pt>
                <c:pt idx="5198">
                  <c:v>1.0002680982027501</c:v>
                </c:pt>
                <c:pt idx="5199">
                  <c:v>1.00026815788291</c:v>
                </c:pt>
                <c:pt idx="5200">
                  <c:v>1.0002682175630691</c:v>
                </c:pt>
                <c:pt idx="5201">
                  <c:v>1.000268277243233</c:v>
                </c:pt>
                <c:pt idx="5202">
                  <c:v>1.0002683369233929</c:v>
                </c:pt>
                <c:pt idx="5203">
                  <c:v>1.0002683966035539</c:v>
                </c:pt>
                <c:pt idx="5204">
                  <c:v>1.0002684413636751</c:v>
                </c:pt>
                <c:pt idx="5205">
                  <c:v>1.0002685010438359</c:v>
                </c:pt>
                <c:pt idx="5206">
                  <c:v>1.0002685607239981</c:v>
                </c:pt>
                <c:pt idx="5207">
                  <c:v>1.000268620404158</c:v>
                </c:pt>
                <c:pt idx="5208">
                  <c:v>1.000268680084315</c:v>
                </c:pt>
                <c:pt idx="5209">
                  <c:v>1.0002687397644781</c:v>
                </c:pt>
                <c:pt idx="5210">
                  <c:v>1.00026879944464</c:v>
                </c:pt>
                <c:pt idx="5211">
                  <c:v>1.000268859124801</c:v>
                </c:pt>
                <c:pt idx="5212">
                  <c:v>1.000268918804962</c:v>
                </c:pt>
                <c:pt idx="5213">
                  <c:v>1.0002689635650841</c:v>
                </c:pt>
                <c:pt idx="5214">
                  <c:v>1.000269023245244</c:v>
                </c:pt>
                <c:pt idx="5215">
                  <c:v>1.0002690829254031</c:v>
                </c:pt>
                <c:pt idx="5216">
                  <c:v>1.0002691276855249</c:v>
                </c:pt>
                <c:pt idx="5217">
                  <c:v>1.000269187365683</c:v>
                </c:pt>
                <c:pt idx="5218">
                  <c:v>1.000269232125806</c:v>
                </c:pt>
                <c:pt idx="5219">
                  <c:v>1.000269291805965</c:v>
                </c:pt>
                <c:pt idx="5220">
                  <c:v>1.000269336566088</c:v>
                </c:pt>
                <c:pt idx="5221">
                  <c:v>1.00026938132621</c:v>
                </c:pt>
                <c:pt idx="5222">
                  <c:v>1.0002694410063699</c:v>
                </c:pt>
                <c:pt idx="5223">
                  <c:v>1.00026948576649</c:v>
                </c:pt>
                <c:pt idx="5224">
                  <c:v>1.000269530526612</c:v>
                </c:pt>
                <c:pt idx="5225">
                  <c:v>1.0002695752867321</c:v>
                </c:pt>
                <c:pt idx="5226">
                  <c:v>1.0002696200468519</c:v>
                </c:pt>
                <c:pt idx="5227">
                  <c:v>1.0002696648069731</c:v>
                </c:pt>
                <c:pt idx="5228">
                  <c:v>1.000269694647052</c:v>
                </c:pt>
                <c:pt idx="5229">
                  <c:v>1.000269739407174</c:v>
                </c:pt>
                <c:pt idx="5230">
                  <c:v>1.000269784167295</c:v>
                </c:pt>
                <c:pt idx="5231">
                  <c:v>1.000269814007374</c:v>
                </c:pt>
                <c:pt idx="5232">
                  <c:v>1.000269858767491</c:v>
                </c:pt>
                <c:pt idx="5233">
                  <c:v>1.000269888607576</c:v>
                </c:pt>
                <c:pt idx="5234">
                  <c:v>1.000269933367697</c:v>
                </c:pt>
                <c:pt idx="5235">
                  <c:v>1.0002699632077781</c:v>
                </c:pt>
                <c:pt idx="5236">
                  <c:v>1.000269993047858</c:v>
                </c:pt>
                <c:pt idx="5237">
                  <c:v>1.000270037807979</c:v>
                </c:pt>
                <c:pt idx="5238">
                  <c:v>1.00027006764806</c:v>
                </c:pt>
                <c:pt idx="5239">
                  <c:v>1.00027009748814</c:v>
                </c:pt>
                <c:pt idx="5240">
                  <c:v>1.000270127328224</c:v>
                </c:pt>
                <c:pt idx="5241">
                  <c:v>1.000270157168301</c:v>
                </c:pt>
                <c:pt idx="5242">
                  <c:v>1.000270187008381</c:v>
                </c:pt>
                <c:pt idx="5243">
                  <c:v>1.000270216848461</c:v>
                </c:pt>
                <c:pt idx="5244">
                  <c:v>1.000270246688542</c:v>
                </c:pt>
                <c:pt idx="5245">
                  <c:v>1.000270276528622</c:v>
                </c:pt>
                <c:pt idx="5246">
                  <c:v>1.000270291448663</c:v>
                </c:pt>
                <c:pt idx="5247">
                  <c:v>1.000270321288748</c:v>
                </c:pt>
                <c:pt idx="5248">
                  <c:v>1.0002703511288229</c:v>
                </c:pt>
                <c:pt idx="5249">
                  <c:v>1.000270380968904</c:v>
                </c:pt>
                <c:pt idx="5250">
                  <c:v>1.0002703958889441</c:v>
                </c:pt>
                <c:pt idx="5251">
                  <c:v>1.000270425729024</c:v>
                </c:pt>
                <c:pt idx="5252">
                  <c:v>1.000270455569104</c:v>
                </c:pt>
                <c:pt idx="5253">
                  <c:v>1.000270470489145</c:v>
                </c:pt>
                <c:pt idx="5254">
                  <c:v>1.000270500329226</c:v>
                </c:pt>
                <c:pt idx="5255">
                  <c:v>1.000270530169306</c:v>
                </c:pt>
                <c:pt idx="5256">
                  <c:v>1.0002705600093871</c:v>
                </c:pt>
                <c:pt idx="5257">
                  <c:v>1.0002705749294281</c:v>
                </c:pt>
                <c:pt idx="5258">
                  <c:v>1.0002706047695069</c:v>
                </c:pt>
                <c:pt idx="5259">
                  <c:v>1.000270634609588</c:v>
                </c:pt>
                <c:pt idx="5260">
                  <c:v>1.0002706644496679</c:v>
                </c:pt>
                <c:pt idx="5261">
                  <c:v>1.000270679369708</c:v>
                </c:pt>
                <c:pt idx="5262">
                  <c:v>1.00027070920979</c:v>
                </c:pt>
                <c:pt idx="5263">
                  <c:v>1.00027073904987</c:v>
                </c:pt>
                <c:pt idx="5264">
                  <c:v>1.0002707688899499</c:v>
                </c:pt>
                <c:pt idx="5265">
                  <c:v>1.0002707987300301</c:v>
                </c:pt>
                <c:pt idx="5266">
                  <c:v>1.0002708285701121</c:v>
                </c:pt>
                <c:pt idx="5267">
                  <c:v>1.00027085841019</c:v>
                </c:pt>
                <c:pt idx="5268">
                  <c:v>1.0002708882502711</c:v>
                </c:pt>
                <c:pt idx="5269">
                  <c:v>1.000270918090352</c:v>
                </c:pt>
                <c:pt idx="5270">
                  <c:v>1.0002709479304319</c:v>
                </c:pt>
                <c:pt idx="5271">
                  <c:v>1.0002709926905531</c:v>
                </c:pt>
                <c:pt idx="5272">
                  <c:v>1.000271022530633</c:v>
                </c:pt>
                <c:pt idx="5273">
                  <c:v>1.0002710523707139</c:v>
                </c:pt>
                <c:pt idx="5274">
                  <c:v>1.000271097130832</c:v>
                </c:pt>
                <c:pt idx="5275">
                  <c:v>1.0002711418909549</c:v>
                </c:pt>
                <c:pt idx="5276">
                  <c:v>1.00027117173104</c:v>
                </c:pt>
                <c:pt idx="5277">
                  <c:v>1.000271216491156</c:v>
                </c:pt>
                <c:pt idx="5278">
                  <c:v>1.0002712612512781</c:v>
                </c:pt>
                <c:pt idx="5279">
                  <c:v>1.000271291091356</c:v>
                </c:pt>
                <c:pt idx="5280">
                  <c:v>1.0002713358514781</c:v>
                </c:pt>
                <c:pt idx="5281">
                  <c:v>1.0002713806115999</c:v>
                </c:pt>
                <c:pt idx="5282">
                  <c:v>1.000271425371724</c:v>
                </c:pt>
                <c:pt idx="5283">
                  <c:v>1.00027147013184</c:v>
                </c:pt>
                <c:pt idx="5284">
                  <c:v>1.0002715148919621</c:v>
                </c:pt>
                <c:pt idx="5285">
                  <c:v>1.000271574572122</c:v>
                </c:pt>
                <c:pt idx="5286">
                  <c:v>1.0002716193322421</c:v>
                </c:pt>
                <c:pt idx="5287">
                  <c:v>1.000271664092363</c:v>
                </c:pt>
                <c:pt idx="5288">
                  <c:v>1.000271723772524</c:v>
                </c:pt>
                <c:pt idx="5289">
                  <c:v>1.000271768532645</c:v>
                </c:pt>
                <c:pt idx="5290">
                  <c:v>1.0002718282128049</c:v>
                </c:pt>
                <c:pt idx="5291">
                  <c:v>1.0002718729729261</c:v>
                </c:pt>
                <c:pt idx="5292">
                  <c:v>1.0002719326530869</c:v>
                </c:pt>
                <c:pt idx="5293">
                  <c:v>1.0002719923332479</c:v>
                </c:pt>
                <c:pt idx="5294">
                  <c:v>1.000272037093368</c:v>
                </c:pt>
                <c:pt idx="5295">
                  <c:v>1.0002720967735299</c:v>
                </c:pt>
                <c:pt idx="5296">
                  <c:v>1.0002721564536901</c:v>
                </c:pt>
                <c:pt idx="5297">
                  <c:v>1.0002722161338511</c:v>
                </c:pt>
                <c:pt idx="5298">
                  <c:v>1.0002722758140119</c:v>
                </c:pt>
                <c:pt idx="5299">
                  <c:v>1.000272335494172</c:v>
                </c:pt>
                <c:pt idx="5300">
                  <c:v>1.0002723802542941</c:v>
                </c:pt>
                <c:pt idx="5301">
                  <c:v>1.000272439934454</c:v>
                </c:pt>
                <c:pt idx="5302">
                  <c:v>1.0002724996146151</c:v>
                </c:pt>
                <c:pt idx="5303">
                  <c:v>1.0002725592947761</c:v>
                </c:pt>
                <c:pt idx="5304">
                  <c:v>1.000272618974936</c:v>
                </c:pt>
                <c:pt idx="5305">
                  <c:v>1.0002726786550979</c:v>
                </c:pt>
                <c:pt idx="5306">
                  <c:v>1.0002727383352601</c:v>
                </c:pt>
                <c:pt idx="5307">
                  <c:v>1.00027279801542</c:v>
                </c:pt>
                <c:pt idx="5308">
                  <c:v>1.0002728576955811</c:v>
                </c:pt>
                <c:pt idx="5309">
                  <c:v>1.0002729173757421</c:v>
                </c:pt>
                <c:pt idx="5310">
                  <c:v>1.000272977055902</c:v>
                </c:pt>
                <c:pt idx="5311">
                  <c:v>1.000273036736065</c:v>
                </c:pt>
                <c:pt idx="5312">
                  <c:v>1.0002730964162241</c:v>
                </c:pt>
                <c:pt idx="5313">
                  <c:v>1.0002731560963849</c:v>
                </c:pt>
                <c:pt idx="5314">
                  <c:v>1.0002732157765459</c:v>
                </c:pt>
                <c:pt idx="5315">
                  <c:v>1.0002732754567081</c:v>
                </c:pt>
                <c:pt idx="5316">
                  <c:v>1.0002733202168279</c:v>
                </c:pt>
                <c:pt idx="5317">
                  <c:v>1.0002733798969901</c:v>
                </c:pt>
                <c:pt idx="5318">
                  <c:v>1.00027343957715</c:v>
                </c:pt>
                <c:pt idx="5319">
                  <c:v>1.00027348433727</c:v>
                </c:pt>
                <c:pt idx="5320">
                  <c:v>1.0002735440174311</c:v>
                </c:pt>
                <c:pt idx="5321">
                  <c:v>1.000273588777552</c:v>
                </c:pt>
                <c:pt idx="5322">
                  <c:v>1.0002736484577119</c:v>
                </c:pt>
                <c:pt idx="5323">
                  <c:v>1.000273693217832</c:v>
                </c:pt>
                <c:pt idx="5324">
                  <c:v>1.000273752897991</c:v>
                </c:pt>
                <c:pt idx="5325">
                  <c:v>1.000273797658114</c:v>
                </c:pt>
                <c:pt idx="5326">
                  <c:v>1.0002738424182349</c:v>
                </c:pt>
                <c:pt idx="5327">
                  <c:v>1.0002738871783561</c:v>
                </c:pt>
                <c:pt idx="5328">
                  <c:v>1.0002739319384779</c:v>
                </c:pt>
                <c:pt idx="5329">
                  <c:v>1.0002739766986</c:v>
                </c:pt>
                <c:pt idx="5330">
                  <c:v>1.000274021458722</c:v>
                </c:pt>
                <c:pt idx="5331">
                  <c:v>1.0002740662188401</c:v>
                </c:pt>
                <c:pt idx="5332">
                  <c:v>1.0002741109789599</c:v>
                </c:pt>
                <c:pt idx="5333">
                  <c:v>1.000274155739078</c:v>
                </c:pt>
                <c:pt idx="5334">
                  <c:v>1.000274185579157</c:v>
                </c:pt>
                <c:pt idx="5335">
                  <c:v>1.00027423033928</c:v>
                </c:pt>
                <c:pt idx="5336">
                  <c:v>1.000274275099396</c:v>
                </c:pt>
                <c:pt idx="5337">
                  <c:v>1.000274304939482</c:v>
                </c:pt>
                <c:pt idx="5338">
                  <c:v>1.0002743347795631</c:v>
                </c:pt>
                <c:pt idx="5339">
                  <c:v>1.000274379539682</c:v>
                </c:pt>
                <c:pt idx="5340">
                  <c:v>1.000274409379764</c:v>
                </c:pt>
                <c:pt idx="5341">
                  <c:v>1.0002744392198439</c:v>
                </c:pt>
                <c:pt idx="5342">
                  <c:v>1.000274469059925</c:v>
                </c:pt>
                <c:pt idx="5343">
                  <c:v>1.0002745138200451</c:v>
                </c:pt>
                <c:pt idx="5344">
                  <c:v>1.0002745436601259</c:v>
                </c:pt>
                <c:pt idx="5345">
                  <c:v>1.0002745735002061</c:v>
                </c:pt>
                <c:pt idx="5346">
                  <c:v>1.0002746033402861</c:v>
                </c:pt>
                <c:pt idx="5347">
                  <c:v>1.000274633180366</c:v>
                </c:pt>
                <c:pt idx="5348">
                  <c:v>1.000274648100403</c:v>
                </c:pt>
                <c:pt idx="5349">
                  <c:v>1.000274677940483</c:v>
                </c:pt>
                <c:pt idx="5350">
                  <c:v>1.000274707780568</c:v>
                </c:pt>
                <c:pt idx="5351">
                  <c:v>1.000274737620648</c:v>
                </c:pt>
                <c:pt idx="5352">
                  <c:v>1.00027476746073</c:v>
                </c:pt>
                <c:pt idx="5353">
                  <c:v>1.0002747823807681</c:v>
                </c:pt>
                <c:pt idx="5354">
                  <c:v>1.00027481222085</c:v>
                </c:pt>
                <c:pt idx="5355">
                  <c:v>1.00027484206093</c:v>
                </c:pt>
                <c:pt idx="5356">
                  <c:v>1.0002748719010131</c:v>
                </c:pt>
                <c:pt idx="5357">
                  <c:v>1.0002748868210509</c:v>
                </c:pt>
                <c:pt idx="5358">
                  <c:v>1.0002749166611311</c:v>
                </c:pt>
                <c:pt idx="5359">
                  <c:v>1.000274946501216</c:v>
                </c:pt>
                <c:pt idx="5360">
                  <c:v>1.0002749763412919</c:v>
                </c:pt>
                <c:pt idx="5361">
                  <c:v>1.000274991261332</c:v>
                </c:pt>
                <c:pt idx="5362">
                  <c:v>1.000275021101416</c:v>
                </c:pt>
                <c:pt idx="5363">
                  <c:v>1.000275050941493</c:v>
                </c:pt>
                <c:pt idx="5364">
                  <c:v>1.0002750807815739</c:v>
                </c:pt>
                <c:pt idx="5365">
                  <c:v>1.000275095701614</c:v>
                </c:pt>
                <c:pt idx="5366">
                  <c:v>1.000275125541698</c:v>
                </c:pt>
                <c:pt idx="5367">
                  <c:v>1.0002751553817759</c:v>
                </c:pt>
                <c:pt idx="5368">
                  <c:v>1.0002751852218561</c:v>
                </c:pt>
                <c:pt idx="5369">
                  <c:v>1.0002752150619361</c:v>
                </c:pt>
                <c:pt idx="5370">
                  <c:v>1.000275244902016</c:v>
                </c:pt>
                <c:pt idx="5371">
                  <c:v>1.0002752747420971</c:v>
                </c:pt>
                <c:pt idx="5372">
                  <c:v>1.000275319502218</c:v>
                </c:pt>
                <c:pt idx="5373">
                  <c:v>1.000275349342298</c:v>
                </c:pt>
                <c:pt idx="5374">
                  <c:v>1.000275379182378</c:v>
                </c:pt>
                <c:pt idx="5375">
                  <c:v>1.0002754090224599</c:v>
                </c:pt>
                <c:pt idx="5376">
                  <c:v>1.00027545378258</c:v>
                </c:pt>
                <c:pt idx="5377">
                  <c:v>1.0002754836226599</c:v>
                </c:pt>
                <c:pt idx="5378">
                  <c:v>1.000275528382784</c:v>
                </c:pt>
                <c:pt idx="5379">
                  <c:v>1.0002755582228611</c:v>
                </c:pt>
                <c:pt idx="5380">
                  <c:v>1.000275602982982</c:v>
                </c:pt>
                <c:pt idx="5381">
                  <c:v>1.0002756477431021</c:v>
                </c:pt>
                <c:pt idx="5382">
                  <c:v>1.000275677583182</c:v>
                </c:pt>
                <c:pt idx="5383">
                  <c:v>1.0002757223433041</c:v>
                </c:pt>
                <c:pt idx="5384">
                  <c:v>1.0002757671034239</c:v>
                </c:pt>
                <c:pt idx="5385">
                  <c:v>1.000275811863548</c:v>
                </c:pt>
                <c:pt idx="5386">
                  <c:v>1.0002758566236649</c:v>
                </c:pt>
                <c:pt idx="5387">
                  <c:v>1.000275901383791</c:v>
                </c:pt>
                <c:pt idx="5388">
                  <c:v>1.0002759461439079</c:v>
                </c:pt>
                <c:pt idx="5389">
                  <c:v>1.0002760058240681</c:v>
                </c:pt>
                <c:pt idx="5390">
                  <c:v>1.000276050584185</c:v>
                </c:pt>
                <c:pt idx="5391">
                  <c:v>1.0002760953443071</c:v>
                </c:pt>
                <c:pt idx="5392">
                  <c:v>1.000276155024467</c:v>
                </c:pt>
                <c:pt idx="5393">
                  <c:v>1.000276199784591</c:v>
                </c:pt>
                <c:pt idx="5394">
                  <c:v>1.000276259464751</c:v>
                </c:pt>
                <c:pt idx="5395">
                  <c:v>1.000276319144912</c:v>
                </c:pt>
                <c:pt idx="5396">
                  <c:v>1.000276363905034</c:v>
                </c:pt>
                <c:pt idx="5397">
                  <c:v>1.000276423585194</c:v>
                </c:pt>
                <c:pt idx="5398">
                  <c:v>1.000276483265355</c:v>
                </c:pt>
                <c:pt idx="5399">
                  <c:v>1.0002765280254751</c:v>
                </c:pt>
                <c:pt idx="5400">
                  <c:v>1.0002765877056361</c:v>
                </c:pt>
                <c:pt idx="5401">
                  <c:v>1.000276647385796</c:v>
                </c:pt>
                <c:pt idx="5402">
                  <c:v>1.000276707065956</c:v>
                </c:pt>
                <c:pt idx="5403">
                  <c:v>1.0002767667461201</c:v>
                </c:pt>
                <c:pt idx="5404">
                  <c:v>1.000276826426284</c:v>
                </c:pt>
                <c:pt idx="5405">
                  <c:v>1.0002768861064411</c:v>
                </c:pt>
                <c:pt idx="5406">
                  <c:v>1.0002769457866021</c:v>
                </c:pt>
                <c:pt idx="5407">
                  <c:v>1.000277005466766</c:v>
                </c:pt>
                <c:pt idx="5408">
                  <c:v>1.000277065146925</c:v>
                </c:pt>
                <c:pt idx="5409">
                  <c:v>1.000277124827091</c:v>
                </c:pt>
                <c:pt idx="5410">
                  <c:v>1.000277184507248</c:v>
                </c:pt>
                <c:pt idx="5411">
                  <c:v>1.0002772441874059</c:v>
                </c:pt>
                <c:pt idx="5412">
                  <c:v>1.0002773038675681</c:v>
                </c:pt>
                <c:pt idx="5413">
                  <c:v>1.000277363547732</c:v>
                </c:pt>
                <c:pt idx="5414">
                  <c:v>1.0002774232278919</c:v>
                </c:pt>
                <c:pt idx="5415">
                  <c:v>1.0002774829080501</c:v>
                </c:pt>
                <c:pt idx="5416">
                  <c:v>1.0002775276681699</c:v>
                </c:pt>
                <c:pt idx="5417">
                  <c:v>1.0002775873483321</c:v>
                </c:pt>
                <c:pt idx="5418">
                  <c:v>1.000277647028492</c:v>
                </c:pt>
                <c:pt idx="5419">
                  <c:v>1.0002777067086539</c:v>
                </c:pt>
                <c:pt idx="5420">
                  <c:v>1.000277766388818</c:v>
                </c:pt>
                <c:pt idx="5421">
                  <c:v>1.0002778111489361</c:v>
                </c:pt>
                <c:pt idx="5422">
                  <c:v>1.0002778708290949</c:v>
                </c:pt>
                <c:pt idx="5423">
                  <c:v>1.0002779305092599</c:v>
                </c:pt>
                <c:pt idx="5424">
                  <c:v>1.0002779752693769</c:v>
                </c:pt>
                <c:pt idx="5425">
                  <c:v>1.000278034949541</c:v>
                </c:pt>
                <c:pt idx="5426">
                  <c:v>1.000278079709658</c:v>
                </c:pt>
                <c:pt idx="5427">
                  <c:v>1.0002781393898199</c:v>
                </c:pt>
                <c:pt idx="5428">
                  <c:v>1.00027818414994</c:v>
                </c:pt>
                <c:pt idx="5429">
                  <c:v>1.0002782289100609</c:v>
                </c:pt>
                <c:pt idx="5430">
                  <c:v>1.0002782885902211</c:v>
                </c:pt>
                <c:pt idx="5431">
                  <c:v>1.000278333350342</c:v>
                </c:pt>
                <c:pt idx="5432">
                  <c:v>1.0002783781104621</c:v>
                </c:pt>
                <c:pt idx="5433">
                  <c:v>1.0002784228705841</c:v>
                </c:pt>
                <c:pt idx="5434">
                  <c:v>1.0002784676307059</c:v>
                </c:pt>
                <c:pt idx="5435">
                  <c:v>1.0002785123908251</c:v>
                </c:pt>
                <c:pt idx="5436">
                  <c:v>1.0002785422309051</c:v>
                </c:pt>
                <c:pt idx="5437">
                  <c:v>1.00027858699103</c:v>
                </c:pt>
                <c:pt idx="5438">
                  <c:v>1.0002786317511481</c:v>
                </c:pt>
                <c:pt idx="5439">
                  <c:v>1.000278661591232</c:v>
                </c:pt>
                <c:pt idx="5440">
                  <c:v>1.0002787063513481</c:v>
                </c:pt>
                <c:pt idx="5441">
                  <c:v>1.000278736191428</c:v>
                </c:pt>
                <c:pt idx="5442">
                  <c:v>1.0002787809515501</c:v>
                </c:pt>
                <c:pt idx="5443">
                  <c:v>1.0002788107916301</c:v>
                </c:pt>
                <c:pt idx="5444">
                  <c:v>1.0002788555517499</c:v>
                </c:pt>
                <c:pt idx="5445">
                  <c:v>1.0002788853918301</c:v>
                </c:pt>
                <c:pt idx="5446">
                  <c:v>1.0002789152319109</c:v>
                </c:pt>
                <c:pt idx="5447">
                  <c:v>1.0002789450719911</c:v>
                </c:pt>
                <c:pt idx="5448">
                  <c:v>1.000278974912076</c:v>
                </c:pt>
                <c:pt idx="5449">
                  <c:v>1.0002790047521519</c:v>
                </c:pt>
                <c:pt idx="5450">
                  <c:v>1.0002790345922341</c:v>
                </c:pt>
                <c:pt idx="5451">
                  <c:v>1.0002790644323141</c:v>
                </c:pt>
                <c:pt idx="5452">
                  <c:v>1.000279094272394</c:v>
                </c:pt>
                <c:pt idx="5453">
                  <c:v>1.000279124112474</c:v>
                </c:pt>
                <c:pt idx="5454">
                  <c:v>1.000279153952554</c:v>
                </c:pt>
                <c:pt idx="5455">
                  <c:v>1.000279183792635</c:v>
                </c:pt>
                <c:pt idx="5456">
                  <c:v>1.000279213632715</c:v>
                </c:pt>
                <c:pt idx="5457">
                  <c:v>1.000279228552756</c:v>
                </c:pt>
                <c:pt idx="5458">
                  <c:v>1.000279258392833</c:v>
                </c:pt>
                <c:pt idx="5459">
                  <c:v>1.000279288232913</c:v>
                </c:pt>
                <c:pt idx="5460">
                  <c:v>1.000279318072993</c:v>
                </c:pt>
                <c:pt idx="5461">
                  <c:v>1.000279347913076</c:v>
                </c:pt>
                <c:pt idx="5462">
                  <c:v>1.000279362833117</c:v>
                </c:pt>
                <c:pt idx="5463">
                  <c:v>1.000279392673195</c:v>
                </c:pt>
                <c:pt idx="5464">
                  <c:v>1.0002794225132801</c:v>
                </c:pt>
                <c:pt idx="5465">
                  <c:v>1.000279452353358</c:v>
                </c:pt>
                <c:pt idx="5466">
                  <c:v>1.000279482193438</c:v>
                </c:pt>
                <c:pt idx="5467">
                  <c:v>1.000279497113475</c:v>
                </c:pt>
                <c:pt idx="5468">
                  <c:v>1.000279526953564</c:v>
                </c:pt>
                <c:pt idx="5469">
                  <c:v>1.00027955679364</c:v>
                </c:pt>
                <c:pt idx="5470">
                  <c:v>1.000279586633724</c:v>
                </c:pt>
                <c:pt idx="5471">
                  <c:v>1.000279616473801</c:v>
                </c:pt>
                <c:pt idx="5472">
                  <c:v>1.0002796463138821</c:v>
                </c:pt>
                <c:pt idx="5473">
                  <c:v>1.0002796761539621</c:v>
                </c:pt>
                <c:pt idx="5474">
                  <c:v>1.000279705994042</c:v>
                </c:pt>
                <c:pt idx="5475">
                  <c:v>1.000279735834122</c:v>
                </c:pt>
                <c:pt idx="5476">
                  <c:v>1.0002797805942441</c:v>
                </c:pt>
                <c:pt idx="5477">
                  <c:v>1.000279810434324</c:v>
                </c:pt>
                <c:pt idx="5478">
                  <c:v>1.000279840274404</c:v>
                </c:pt>
                <c:pt idx="5479">
                  <c:v>1.000279885034524</c:v>
                </c:pt>
                <c:pt idx="5480">
                  <c:v>1.0002799297946461</c:v>
                </c:pt>
                <c:pt idx="5481">
                  <c:v>1.0002799745547679</c:v>
                </c:pt>
                <c:pt idx="5482">
                  <c:v>1.0002800043948481</c:v>
                </c:pt>
                <c:pt idx="5483">
                  <c:v>1.000280064075012</c:v>
                </c:pt>
                <c:pt idx="5484">
                  <c:v>1.0002801088351301</c:v>
                </c:pt>
                <c:pt idx="5485">
                  <c:v>1.0002801535952499</c:v>
                </c:pt>
                <c:pt idx="5486">
                  <c:v>1.00028019835537</c:v>
                </c:pt>
                <c:pt idx="5487">
                  <c:v>1.000280258035531</c:v>
                </c:pt>
                <c:pt idx="5488">
                  <c:v>1.0002803027956511</c:v>
                </c:pt>
                <c:pt idx="5489">
                  <c:v>1.0002803624758121</c:v>
                </c:pt>
                <c:pt idx="5490">
                  <c:v>1.000280407235933</c:v>
                </c:pt>
                <c:pt idx="5491">
                  <c:v>1.0002804669161001</c:v>
                </c:pt>
                <c:pt idx="5492">
                  <c:v>1.0002805116762219</c:v>
                </c:pt>
                <c:pt idx="5493">
                  <c:v>1.00028057135638</c:v>
                </c:pt>
                <c:pt idx="5494">
                  <c:v>1.0002806161164961</c:v>
                </c:pt>
                <c:pt idx="5495">
                  <c:v>1.0002806757966569</c:v>
                </c:pt>
                <c:pt idx="5496">
                  <c:v>1.0002807205567841</c:v>
                </c:pt>
                <c:pt idx="5497">
                  <c:v>1.0002807653168979</c:v>
                </c:pt>
                <c:pt idx="5498">
                  <c:v>1.00028081007702</c:v>
                </c:pt>
                <c:pt idx="5499">
                  <c:v>1.00028085483714</c:v>
                </c:pt>
                <c:pt idx="5500">
                  <c:v>1.0002808995972601</c:v>
                </c:pt>
                <c:pt idx="5501">
                  <c:v>1.0002809443573819</c:v>
                </c:pt>
                <c:pt idx="5502">
                  <c:v>1.0002809741974621</c:v>
                </c:pt>
                <c:pt idx="5503">
                  <c:v>1.0002810189575819</c:v>
                </c:pt>
                <c:pt idx="5504">
                  <c:v>1.000281048797663</c:v>
                </c:pt>
                <c:pt idx="5505">
                  <c:v>1.0002810786377441</c:v>
                </c:pt>
                <c:pt idx="5506">
                  <c:v>1.000281108477824</c:v>
                </c:pt>
                <c:pt idx="5507">
                  <c:v>1.000281138317904</c:v>
                </c:pt>
                <c:pt idx="5508">
                  <c:v>1.0002811532379441</c:v>
                </c:pt>
                <c:pt idx="5509">
                  <c:v>1.000281183078024</c:v>
                </c:pt>
                <c:pt idx="5510">
                  <c:v>1.000281197998065</c:v>
                </c:pt>
                <c:pt idx="5511">
                  <c:v>1.000281227838145</c:v>
                </c:pt>
                <c:pt idx="5512">
                  <c:v>1.000281242758186</c:v>
                </c:pt>
                <c:pt idx="5513">
                  <c:v>1.0002812576782261</c:v>
                </c:pt>
                <c:pt idx="5514">
                  <c:v>1.0002812725982659</c:v>
                </c:pt>
                <c:pt idx="5515">
                  <c:v>1.000281287518306</c:v>
                </c:pt>
                <c:pt idx="5516">
                  <c:v>1.0002813024383459</c:v>
                </c:pt>
                <c:pt idx="5517">
                  <c:v>1.000281317358386</c:v>
                </c:pt>
                <c:pt idx="5518">
                  <c:v>1.000281317358386</c:v>
                </c:pt>
                <c:pt idx="5519">
                  <c:v>1.000281332278427</c:v>
                </c:pt>
                <c:pt idx="5520">
                  <c:v>1.0002813471984651</c:v>
                </c:pt>
                <c:pt idx="5521">
                  <c:v>1.0002813471984651</c:v>
                </c:pt>
                <c:pt idx="5522">
                  <c:v>1.000281362118508</c:v>
                </c:pt>
                <c:pt idx="5523">
                  <c:v>1.000281362118508</c:v>
                </c:pt>
                <c:pt idx="5524">
                  <c:v>1.000281377038547</c:v>
                </c:pt>
                <c:pt idx="5525">
                  <c:v>1.000281377038547</c:v>
                </c:pt>
                <c:pt idx="5526">
                  <c:v>1.000281377038547</c:v>
                </c:pt>
                <c:pt idx="5527">
                  <c:v>1.000281391958588</c:v>
                </c:pt>
                <c:pt idx="5528">
                  <c:v>1.000281391958588</c:v>
                </c:pt>
                <c:pt idx="5529">
                  <c:v>1.000281391958588</c:v>
                </c:pt>
                <c:pt idx="5530">
                  <c:v>1.0002814068786281</c:v>
                </c:pt>
                <c:pt idx="5531">
                  <c:v>1.0002814068786281</c:v>
                </c:pt>
                <c:pt idx="5532">
                  <c:v>1.0002814068786281</c:v>
                </c:pt>
                <c:pt idx="5533">
                  <c:v>1.0002814068786281</c:v>
                </c:pt>
                <c:pt idx="5534">
                  <c:v>1.0002814068786281</c:v>
                </c:pt>
                <c:pt idx="5535">
                  <c:v>1.0002814068786281</c:v>
                </c:pt>
                <c:pt idx="5536">
                  <c:v>1.000281421798672</c:v>
                </c:pt>
                <c:pt idx="5537">
                  <c:v>1.000281421798672</c:v>
                </c:pt>
                <c:pt idx="5538">
                  <c:v>1.000281421798672</c:v>
                </c:pt>
                <c:pt idx="5539">
                  <c:v>1.000281421798672</c:v>
                </c:pt>
                <c:pt idx="5540">
                  <c:v>1.000281421798672</c:v>
                </c:pt>
                <c:pt idx="5541">
                  <c:v>1.000281421798672</c:v>
                </c:pt>
                <c:pt idx="5542">
                  <c:v>1.000281421798672</c:v>
                </c:pt>
                <c:pt idx="5543">
                  <c:v>1.000281421798672</c:v>
                </c:pt>
                <c:pt idx="5544">
                  <c:v>1.0002814367187149</c:v>
                </c:pt>
                <c:pt idx="5545">
                  <c:v>1.0002814367187149</c:v>
                </c:pt>
                <c:pt idx="5546">
                  <c:v>1.0002814367187149</c:v>
                </c:pt>
                <c:pt idx="5547">
                  <c:v>1.0002814367187149</c:v>
                </c:pt>
                <c:pt idx="5548">
                  <c:v>1.0002814367187149</c:v>
                </c:pt>
                <c:pt idx="5549">
                  <c:v>1.0002814367187149</c:v>
                </c:pt>
                <c:pt idx="5550">
                  <c:v>1.0002814367187149</c:v>
                </c:pt>
                <c:pt idx="5551">
                  <c:v>1.0002814367187149</c:v>
                </c:pt>
                <c:pt idx="5552">
                  <c:v>1.0002814367187149</c:v>
                </c:pt>
                <c:pt idx="5553">
                  <c:v>1.0002814367187149</c:v>
                </c:pt>
                <c:pt idx="5554">
                  <c:v>1.0002814367187149</c:v>
                </c:pt>
                <c:pt idx="5555">
                  <c:v>1.0002814367187149</c:v>
                </c:pt>
                <c:pt idx="5556">
                  <c:v>1.0002814367187149</c:v>
                </c:pt>
                <c:pt idx="5557">
                  <c:v>1.0002814367187149</c:v>
                </c:pt>
                <c:pt idx="5558">
                  <c:v>1.0002814367187149</c:v>
                </c:pt>
                <c:pt idx="5559">
                  <c:v>1.0002814367187149</c:v>
                </c:pt>
                <c:pt idx="5560">
                  <c:v>1.0002814367187149</c:v>
                </c:pt>
                <c:pt idx="5561">
                  <c:v>1.0002814516387519</c:v>
                </c:pt>
                <c:pt idx="5562">
                  <c:v>1.0002814516387519</c:v>
                </c:pt>
                <c:pt idx="5563">
                  <c:v>1.0002814516387519</c:v>
                </c:pt>
                <c:pt idx="5564">
                  <c:v>1.0002814516387519</c:v>
                </c:pt>
                <c:pt idx="5565">
                  <c:v>1.0002814516387519</c:v>
                </c:pt>
                <c:pt idx="5566">
                  <c:v>1.0002814516387519</c:v>
                </c:pt>
                <c:pt idx="5567">
                  <c:v>1.0002814516387519</c:v>
                </c:pt>
                <c:pt idx="5568">
                  <c:v>1.0002814516387519</c:v>
                </c:pt>
                <c:pt idx="5569">
                  <c:v>1.0002814516387519</c:v>
                </c:pt>
                <c:pt idx="5570">
                  <c:v>1.0002814516387519</c:v>
                </c:pt>
                <c:pt idx="5571">
                  <c:v>1.0002814516387519</c:v>
                </c:pt>
                <c:pt idx="5572">
                  <c:v>1.0002814516387519</c:v>
                </c:pt>
                <c:pt idx="5573">
                  <c:v>1.0002814516387519</c:v>
                </c:pt>
                <c:pt idx="5574">
                  <c:v>1.0002814516387519</c:v>
                </c:pt>
                <c:pt idx="5575">
                  <c:v>1.0002814516387519</c:v>
                </c:pt>
                <c:pt idx="5576">
                  <c:v>1.0002814516387519</c:v>
                </c:pt>
                <c:pt idx="5577">
                  <c:v>1.0002814516387519</c:v>
                </c:pt>
                <c:pt idx="5578">
                  <c:v>1.0002814516387519</c:v>
                </c:pt>
                <c:pt idx="5579">
                  <c:v>1.0002814516387519</c:v>
                </c:pt>
                <c:pt idx="5580">
                  <c:v>1.0002814516387519</c:v>
                </c:pt>
                <c:pt idx="5581">
                  <c:v>1.0002814516387519</c:v>
                </c:pt>
                <c:pt idx="5582">
                  <c:v>1.0002814516387519</c:v>
                </c:pt>
                <c:pt idx="5583">
                  <c:v>1.0002814516387519</c:v>
                </c:pt>
                <c:pt idx="5584">
                  <c:v>1.0002814516387519</c:v>
                </c:pt>
                <c:pt idx="5585">
                  <c:v>1.0002814516387519</c:v>
                </c:pt>
                <c:pt idx="5586">
                  <c:v>1.0002814516387519</c:v>
                </c:pt>
                <c:pt idx="5587">
                  <c:v>1.0002814516387519</c:v>
                </c:pt>
                <c:pt idx="5588">
                  <c:v>1.0002814516387519</c:v>
                </c:pt>
                <c:pt idx="5589">
                  <c:v>1.0002814516387519</c:v>
                </c:pt>
                <c:pt idx="5590">
                  <c:v>1.0002814516387519</c:v>
                </c:pt>
                <c:pt idx="5591">
                  <c:v>1.0002814516387519</c:v>
                </c:pt>
                <c:pt idx="5592">
                  <c:v>1.0002814516387519</c:v>
                </c:pt>
                <c:pt idx="5593">
                  <c:v>1.0002814516387519</c:v>
                </c:pt>
                <c:pt idx="5594">
                  <c:v>1.0002814516387519</c:v>
                </c:pt>
                <c:pt idx="5595">
                  <c:v>1.0002814516387519</c:v>
                </c:pt>
                <c:pt idx="5596">
                  <c:v>1.0002814516387519</c:v>
                </c:pt>
                <c:pt idx="5597">
                  <c:v>1.0002814516387519</c:v>
                </c:pt>
                <c:pt idx="5598">
                  <c:v>1.0002814516387519</c:v>
                </c:pt>
                <c:pt idx="5599">
                  <c:v>1.0002814516387519</c:v>
                </c:pt>
                <c:pt idx="5600">
                  <c:v>1.0002814516387519</c:v>
                </c:pt>
                <c:pt idx="5601">
                  <c:v>1.0002814516387519</c:v>
                </c:pt>
                <c:pt idx="5602">
                  <c:v>1.0002814516387519</c:v>
                </c:pt>
                <c:pt idx="5603">
                  <c:v>1.0002814516387519</c:v>
                </c:pt>
                <c:pt idx="5604">
                  <c:v>1.0002814516387519</c:v>
                </c:pt>
                <c:pt idx="5605">
                  <c:v>1.0002814516387519</c:v>
                </c:pt>
                <c:pt idx="5606">
                  <c:v>1.0002814516387519</c:v>
                </c:pt>
                <c:pt idx="5607">
                  <c:v>1.0002814516387519</c:v>
                </c:pt>
                <c:pt idx="5608">
                  <c:v>1.0002814516387519</c:v>
                </c:pt>
                <c:pt idx="5609">
                  <c:v>1.0002814516387519</c:v>
                </c:pt>
                <c:pt idx="5610">
                  <c:v>1.0002814516387519</c:v>
                </c:pt>
                <c:pt idx="5611">
                  <c:v>1.0002814516387519</c:v>
                </c:pt>
                <c:pt idx="5612">
                  <c:v>1.0002814516387519</c:v>
                </c:pt>
                <c:pt idx="5613">
                  <c:v>1.0002814516387519</c:v>
                </c:pt>
                <c:pt idx="5614">
                  <c:v>1.0002814516387519</c:v>
                </c:pt>
                <c:pt idx="5615">
                  <c:v>1.0002814516387519</c:v>
                </c:pt>
                <c:pt idx="5616">
                  <c:v>1.0002814516387519</c:v>
                </c:pt>
                <c:pt idx="5617">
                  <c:v>1.0002814516387519</c:v>
                </c:pt>
                <c:pt idx="5618">
                  <c:v>1.0002814516387519</c:v>
                </c:pt>
                <c:pt idx="5619">
                  <c:v>1.000281466558794</c:v>
                </c:pt>
                <c:pt idx="5620">
                  <c:v>1.000281466558794</c:v>
                </c:pt>
                <c:pt idx="5621">
                  <c:v>1.000281466558794</c:v>
                </c:pt>
                <c:pt idx="5622">
                  <c:v>1.000281466558794</c:v>
                </c:pt>
                <c:pt idx="5623">
                  <c:v>1.000281466558794</c:v>
                </c:pt>
                <c:pt idx="5624">
                  <c:v>1.000281466558794</c:v>
                </c:pt>
                <c:pt idx="5625">
                  <c:v>1.000281466558794</c:v>
                </c:pt>
                <c:pt idx="5626">
                  <c:v>1.000281466558794</c:v>
                </c:pt>
                <c:pt idx="5627">
                  <c:v>1.000281466558794</c:v>
                </c:pt>
                <c:pt idx="5628">
                  <c:v>1.000281466558794</c:v>
                </c:pt>
                <c:pt idx="5629">
                  <c:v>1.000281466558794</c:v>
                </c:pt>
                <c:pt idx="5630">
                  <c:v>1.000281466558794</c:v>
                </c:pt>
                <c:pt idx="5631">
                  <c:v>1.000281466558794</c:v>
                </c:pt>
                <c:pt idx="5632">
                  <c:v>1.000281466558794</c:v>
                </c:pt>
                <c:pt idx="5633">
                  <c:v>1.000281466558794</c:v>
                </c:pt>
                <c:pt idx="5634">
                  <c:v>1.000281466558794</c:v>
                </c:pt>
                <c:pt idx="5635">
                  <c:v>1.000281466558794</c:v>
                </c:pt>
                <c:pt idx="5636">
                  <c:v>1.000281466558794</c:v>
                </c:pt>
                <c:pt idx="5637">
                  <c:v>1.000281466558794</c:v>
                </c:pt>
                <c:pt idx="5638">
                  <c:v>1.000281466558794</c:v>
                </c:pt>
                <c:pt idx="5639">
                  <c:v>1.000281466558794</c:v>
                </c:pt>
                <c:pt idx="5640">
                  <c:v>1.000281466558794</c:v>
                </c:pt>
                <c:pt idx="5641">
                  <c:v>1.000281466558794</c:v>
                </c:pt>
                <c:pt idx="5642">
                  <c:v>1.000281466558794</c:v>
                </c:pt>
                <c:pt idx="5643">
                  <c:v>1.000281466558794</c:v>
                </c:pt>
                <c:pt idx="5644">
                  <c:v>1.000281466558794</c:v>
                </c:pt>
                <c:pt idx="5645">
                  <c:v>1.000281466558794</c:v>
                </c:pt>
                <c:pt idx="5646">
                  <c:v>1.000281466558794</c:v>
                </c:pt>
                <c:pt idx="5647">
                  <c:v>1.000281466558794</c:v>
                </c:pt>
                <c:pt idx="5648">
                  <c:v>1.000281466558794</c:v>
                </c:pt>
                <c:pt idx="5649">
                  <c:v>1.000281466558794</c:v>
                </c:pt>
                <c:pt idx="5650">
                  <c:v>1.000281466558794</c:v>
                </c:pt>
                <c:pt idx="5651">
                  <c:v>1.000281466558794</c:v>
                </c:pt>
                <c:pt idx="5652">
                  <c:v>1.000281466558794</c:v>
                </c:pt>
                <c:pt idx="5653">
                  <c:v>1.000281466558794</c:v>
                </c:pt>
                <c:pt idx="5654">
                  <c:v>1.000281466558794</c:v>
                </c:pt>
                <c:pt idx="5655">
                  <c:v>1.000281466558794</c:v>
                </c:pt>
                <c:pt idx="5656">
                  <c:v>1.000281466558794</c:v>
                </c:pt>
                <c:pt idx="5657">
                  <c:v>1.000281466558794</c:v>
                </c:pt>
                <c:pt idx="5658">
                  <c:v>1.000281466558794</c:v>
                </c:pt>
                <c:pt idx="5659">
                  <c:v>1.000281466558794</c:v>
                </c:pt>
                <c:pt idx="5660">
                  <c:v>1.000281466558794</c:v>
                </c:pt>
                <c:pt idx="5661">
                  <c:v>1.000281466558794</c:v>
                </c:pt>
                <c:pt idx="5662">
                  <c:v>1.000281466558794</c:v>
                </c:pt>
                <c:pt idx="5663">
                  <c:v>1.000281466558794</c:v>
                </c:pt>
                <c:pt idx="5664">
                  <c:v>1.000281466558794</c:v>
                </c:pt>
                <c:pt idx="5665">
                  <c:v>1.000281466558794</c:v>
                </c:pt>
                <c:pt idx="5666">
                  <c:v>1.000281466558794</c:v>
                </c:pt>
                <c:pt idx="5667">
                  <c:v>1.000281466558794</c:v>
                </c:pt>
                <c:pt idx="5668">
                  <c:v>1.000281466558794</c:v>
                </c:pt>
                <c:pt idx="5669">
                  <c:v>1.000281466558794</c:v>
                </c:pt>
                <c:pt idx="5670">
                  <c:v>1.000281466558794</c:v>
                </c:pt>
                <c:pt idx="5671">
                  <c:v>1.000281466558794</c:v>
                </c:pt>
                <c:pt idx="5672">
                  <c:v>1.000281466558794</c:v>
                </c:pt>
                <c:pt idx="5673">
                  <c:v>1.000281466558794</c:v>
                </c:pt>
                <c:pt idx="5674">
                  <c:v>1.000281466558794</c:v>
                </c:pt>
                <c:pt idx="5675">
                  <c:v>1.000281466558794</c:v>
                </c:pt>
                <c:pt idx="5676">
                  <c:v>1.000281466558794</c:v>
                </c:pt>
                <c:pt idx="5677">
                  <c:v>1.000281466558794</c:v>
                </c:pt>
                <c:pt idx="5678">
                  <c:v>1.000281466558794</c:v>
                </c:pt>
                <c:pt idx="5679">
                  <c:v>1.000281466558794</c:v>
                </c:pt>
                <c:pt idx="5680">
                  <c:v>1.000281466558794</c:v>
                </c:pt>
                <c:pt idx="5681">
                  <c:v>1.000281466558794</c:v>
                </c:pt>
                <c:pt idx="5682">
                  <c:v>1.000281466558794</c:v>
                </c:pt>
                <c:pt idx="5683">
                  <c:v>1.000281466558794</c:v>
                </c:pt>
                <c:pt idx="5684">
                  <c:v>1.000281466558794</c:v>
                </c:pt>
                <c:pt idx="5685">
                  <c:v>1.000281466558794</c:v>
                </c:pt>
                <c:pt idx="5686">
                  <c:v>1.000281466558794</c:v>
                </c:pt>
                <c:pt idx="5687">
                  <c:v>1.000281466558794</c:v>
                </c:pt>
                <c:pt idx="5688">
                  <c:v>1.000281466558794</c:v>
                </c:pt>
                <c:pt idx="5689">
                  <c:v>1.000281466558794</c:v>
                </c:pt>
                <c:pt idx="5690">
                  <c:v>1.000281466558794</c:v>
                </c:pt>
                <c:pt idx="5691">
                  <c:v>1.000281466558794</c:v>
                </c:pt>
                <c:pt idx="5692">
                  <c:v>1.000281466558794</c:v>
                </c:pt>
                <c:pt idx="5693">
                  <c:v>1.000281466558794</c:v>
                </c:pt>
                <c:pt idx="5694">
                  <c:v>1.000281466558794</c:v>
                </c:pt>
                <c:pt idx="5695">
                  <c:v>1.000281466558794</c:v>
                </c:pt>
                <c:pt idx="5696">
                  <c:v>1.000281466558794</c:v>
                </c:pt>
                <c:pt idx="5697">
                  <c:v>1.000281466558794</c:v>
                </c:pt>
                <c:pt idx="5698">
                  <c:v>1.000281466558794</c:v>
                </c:pt>
                <c:pt idx="5699">
                  <c:v>1.000281466558794</c:v>
                </c:pt>
                <c:pt idx="5700">
                  <c:v>1.000281466558794</c:v>
                </c:pt>
                <c:pt idx="5701">
                  <c:v>1.000281466558794</c:v>
                </c:pt>
                <c:pt idx="5702">
                  <c:v>1.000281466558794</c:v>
                </c:pt>
                <c:pt idx="5703">
                  <c:v>1.000281466558794</c:v>
                </c:pt>
                <c:pt idx="5704">
                  <c:v>1.000281466558794</c:v>
                </c:pt>
                <c:pt idx="5705">
                  <c:v>1.000281466558794</c:v>
                </c:pt>
                <c:pt idx="5706">
                  <c:v>1.000281466558794</c:v>
                </c:pt>
                <c:pt idx="5707">
                  <c:v>1.000281466558794</c:v>
                </c:pt>
                <c:pt idx="5708">
                  <c:v>1.000281466558794</c:v>
                </c:pt>
                <c:pt idx="5709">
                  <c:v>1.000281466558794</c:v>
                </c:pt>
                <c:pt idx="5710">
                  <c:v>1.000281466558794</c:v>
                </c:pt>
                <c:pt idx="5711">
                  <c:v>1.000281466558794</c:v>
                </c:pt>
                <c:pt idx="5712">
                  <c:v>1.000281466558794</c:v>
                </c:pt>
                <c:pt idx="5713">
                  <c:v>1.000281466558794</c:v>
                </c:pt>
                <c:pt idx="5714">
                  <c:v>1.000281466558794</c:v>
                </c:pt>
                <c:pt idx="5715">
                  <c:v>1.000281466558794</c:v>
                </c:pt>
                <c:pt idx="5716">
                  <c:v>1.000281466558794</c:v>
                </c:pt>
                <c:pt idx="5717">
                  <c:v>1.000281466558794</c:v>
                </c:pt>
                <c:pt idx="5718">
                  <c:v>1.000281466558794</c:v>
                </c:pt>
                <c:pt idx="5719">
                  <c:v>1.000281466558794</c:v>
                </c:pt>
                <c:pt idx="5720">
                  <c:v>1.000281466558794</c:v>
                </c:pt>
                <c:pt idx="5721">
                  <c:v>1.000281466558794</c:v>
                </c:pt>
                <c:pt idx="5722">
                  <c:v>1.000281466558794</c:v>
                </c:pt>
                <c:pt idx="5723">
                  <c:v>1.000281466558794</c:v>
                </c:pt>
                <c:pt idx="5724">
                  <c:v>1.000281466558794</c:v>
                </c:pt>
                <c:pt idx="5725">
                  <c:v>1.000281466558794</c:v>
                </c:pt>
                <c:pt idx="5726">
                  <c:v>1.000281466558794</c:v>
                </c:pt>
                <c:pt idx="5727">
                  <c:v>1.000281466558794</c:v>
                </c:pt>
                <c:pt idx="5728">
                  <c:v>1.000281466558794</c:v>
                </c:pt>
                <c:pt idx="5729">
                  <c:v>1.000281466558794</c:v>
                </c:pt>
                <c:pt idx="5730">
                  <c:v>1.000281466558794</c:v>
                </c:pt>
                <c:pt idx="5731">
                  <c:v>1.000281466558794</c:v>
                </c:pt>
                <c:pt idx="5732">
                  <c:v>1.000281466558794</c:v>
                </c:pt>
                <c:pt idx="5733">
                  <c:v>1.000281466558794</c:v>
                </c:pt>
                <c:pt idx="5734">
                  <c:v>1.000281466558794</c:v>
                </c:pt>
                <c:pt idx="5735">
                  <c:v>1.000281466558794</c:v>
                </c:pt>
                <c:pt idx="5736">
                  <c:v>1.000281466558794</c:v>
                </c:pt>
                <c:pt idx="5737">
                  <c:v>1.000281466558794</c:v>
                </c:pt>
                <c:pt idx="5738">
                  <c:v>1.000281466558794</c:v>
                </c:pt>
                <c:pt idx="5739">
                  <c:v>1.000281466558794</c:v>
                </c:pt>
                <c:pt idx="5740">
                  <c:v>1.000281466558794</c:v>
                </c:pt>
                <c:pt idx="5741">
                  <c:v>1.000281466558794</c:v>
                </c:pt>
                <c:pt idx="5742">
                  <c:v>1.000281466558794</c:v>
                </c:pt>
                <c:pt idx="5743">
                  <c:v>1.000281466558794</c:v>
                </c:pt>
                <c:pt idx="5744">
                  <c:v>1.000281466558794</c:v>
                </c:pt>
                <c:pt idx="5745">
                  <c:v>1.000281466558794</c:v>
                </c:pt>
                <c:pt idx="5746">
                  <c:v>1.000281466558794</c:v>
                </c:pt>
                <c:pt idx="5747">
                  <c:v>1.000281466558794</c:v>
                </c:pt>
                <c:pt idx="5748">
                  <c:v>1.000281466558794</c:v>
                </c:pt>
                <c:pt idx="5749">
                  <c:v>1.000281466558794</c:v>
                </c:pt>
                <c:pt idx="5750">
                  <c:v>1.000281466558794</c:v>
                </c:pt>
                <c:pt idx="5751">
                  <c:v>1.000281466558794</c:v>
                </c:pt>
                <c:pt idx="5752">
                  <c:v>1.000281466558794</c:v>
                </c:pt>
                <c:pt idx="5753">
                  <c:v>1.000281466558794</c:v>
                </c:pt>
                <c:pt idx="5754">
                  <c:v>1.000281466558794</c:v>
                </c:pt>
                <c:pt idx="5755">
                  <c:v>1.000281466558794</c:v>
                </c:pt>
                <c:pt idx="5756">
                  <c:v>1.000281466558794</c:v>
                </c:pt>
                <c:pt idx="5757">
                  <c:v>1.000281466558794</c:v>
                </c:pt>
                <c:pt idx="5758">
                  <c:v>1.000281466558794</c:v>
                </c:pt>
                <c:pt idx="5759">
                  <c:v>1.000281466558794</c:v>
                </c:pt>
                <c:pt idx="5760">
                  <c:v>1.000281466558794</c:v>
                </c:pt>
                <c:pt idx="5761">
                  <c:v>1.000281466558794</c:v>
                </c:pt>
                <c:pt idx="5762">
                  <c:v>1.000281466558794</c:v>
                </c:pt>
                <c:pt idx="5763">
                  <c:v>1.000281466558794</c:v>
                </c:pt>
                <c:pt idx="5764">
                  <c:v>1.000281466558794</c:v>
                </c:pt>
                <c:pt idx="5765">
                  <c:v>1.000281466558794</c:v>
                </c:pt>
                <c:pt idx="5766">
                  <c:v>1.000281466558794</c:v>
                </c:pt>
                <c:pt idx="5767">
                  <c:v>1.000281466558794</c:v>
                </c:pt>
                <c:pt idx="5768">
                  <c:v>1.000281466558794</c:v>
                </c:pt>
                <c:pt idx="5769">
                  <c:v>1.000281466558794</c:v>
                </c:pt>
                <c:pt idx="5770">
                  <c:v>1.000281466558794</c:v>
                </c:pt>
                <c:pt idx="5771">
                  <c:v>1.000281466558794</c:v>
                </c:pt>
                <c:pt idx="5772">
                  <c:v>1.000281466558794</c:v>
                </c:pt>
                <c:pt idx="5773">
                  <c:v>1.000281466558794</c:v>
                </c:pt>
                <c:pt idx="5774">
                  <c:v>1.000281466558794</c:v>
                </c:pt>
                <c:pt idx="5775">
                  <c:v>1.000281466558794</c:v>
                </c:pt>
                <c:pt idx="5776">
                  <c:v>1.000281466558794</c:v>
                </c:pt>
                <c:pt idx="5777">
                  <c:v>1.000281466558794</c:v>
                </c:pt>
                <c:pt idx="5778">
                  <c:v>1.000281466558794</c:v>
                </c:pt>
                <c:pt idx="5779">
                  <c:v>1.000281466558794</c:v>
                </c:pt>
                <c:pt idx="5780">
                  <c:v>1.000281466558794</c:v>
                </c:pt>
                <c:pt idx="5781">
                  <c:v>1.000281466558794</c:v>
                </c:pt>
                <c:pt idx="5782">
                  <c:v>1.000281466558794</c:v>
                </c:pt>
                <c:pt idx="5783">
                  <c:v>1.000281466558794</c:v>
                </c:pt>
                <c:pt idx="5784">
                  <c:v>1.000281466558794</c:v>
                </c:pt>
                <c:pt idx="5785">
                  <c:v>1.000281466558794</c:v>
                </c:pt>
                <c:pt idx="5786">
                  <c:v>1.000281466558794</c:v>
                </c:pt>
                <c:pt idx="5787">
                  <c:v>1.000281466558794</c:v>
                </c:pt>
                <c:pt idx="5788">
                  <c:v>1.000281466558794</c:v>
                </c:pt>
                <c:pt idx="5789">
                  <c:v>1.000281466558794</c:v>
                </c:pt>
                <c:pt idx="5790">
                  <c:v>1.000281466558794</c:v>
                </c:pt>
                <c:pt idx="5791">
                  <c:v>1.000281466558794</c:v>
                </c:pt>
                <c:pt idx="5792">
                  <c:v>1.000281466558794</c:v>
                </c:pt>
                <c:pt idx="5793">
                  <c:v>1.000281466558794</c:v>
                </c:pt>
                <c:pt idx="5794">
                  <c:v>1.000281466558794</c:v>
                </c:pt>
                <c:pt idx="5795">
                  <c:v>1.000281466558794</c:v>
                </c:pt>
                <c:pt idx="5796">
                  <c:v>1.000281466558794</c:v>
                </c:pt>
                <c:pt idx="5797">
                  <c:v>1.000281466558794</c:v>
                </c:pt>
                <c:pt idx="5798">
                  <c:v>1.000281466558794</c:v>
                </c:pt>
                <c:pt idx="5799">
                  <c:v>1.000281466558794</c:v>
                </c:pt>
                <c:pt idx="5800">
                  <c:v>1.000281466558794</c:v>
                </c:pt>
                <c:pt idx="5801">
                  <c:v>1.000281466558794</c:v>
                </c:pt>
                <c:pt idx="5802">
                  <c:v>1.000281466558794</c:v>
                </c:pt>
                <c:pt idx="5803">
                  <c:v>1.000281466558794</c:v>
                </c:pt>
                <c:pt idx="5804">
                  <c:v>1.000281466558794</c:v>
                </c:pt>
                <c:pt idx="5805">
                  <c:v>1.000281466558794</c:v>
                </c:pt>
                <c:pt idx="5806">
                  <c:v>1.000281466558794</c:v>
                </c:pt>
                <c:pt idx="5807">
                  <c:v>1.000281466558794</c:v>
                </c:pt>
                <c:pt idx="5808">
                  <c:v>1.000281466558794</c:v>
                </c:pt>
                <c:pt idx="5809">
                  <c:v>1.000281466558794</c:v>
                </c:pt>
                <c:pt idx="5810">
                  <c:v>1.000281466558794</c:v>
                </c:pt>
                <c:pt idx="5811">
                  <c:v>1.000281466558794</c:v>
                </c:pt>
                <c:pt idx="5812">
                  <c:v>1.000281466558794</c:v>
                </c:pt>
                <c:pt idx="5813">
                  <c:v>1.000281466558794</c:v>
                </c:pt>
                <c:pt idx="5814">
                  <c:v>1.000281466558794</c:v>
                </c:pt>
                <c:pt idx="5815">
                  <c:v>1.000281466558794</c:v>
                </c:pt>
                <c:pt idx="5816">
                  <c:v>1.000281466558794</c:v>
                </c:pt>
                <c:pt idx="5817">
                  <c:v>1.000281466558794</c:v>
                </c:pt>
                <c:pt idx="5818">
                  <c:v>1.000281466558794</c:v>
                </c:pt>
                <c:pt idx="5819">
                  <c:v>1.000281466558794</c:v>
                </c:pt>
                <c:pt idx="5820">
                  <c:v>1.000281466558794</c:v>
                </c:pt>
                <c:pt idx="5821">
                  <c:v>1.000281466558794</c:v>
                </c:pt>
                <c:pt idx="5822">
                  <c:v>1.000281466558794</c:v>
                </c:pt>
                <c:pt idx="5823">
                  <c:v>1.000281466558794</c:v>
                </c:pt>
                <c:pt idx="5824">
                  <c:v>1.000281466558794</c:v>
                </c:pt>
                <c:pt idx="5825">
                  <c:v>1.000281466558794</c:v>
                </c:pt>
                <c:pt idx="5826">
                  <c:v>1.000281466558794</c:v>
                </c:pt>
                <c:pt idx="5827">
                  <c:v>1.000281466558794</c:v>
                </c:pt>
                <c:pt idx="5828">
                  <c:v>1.000281466558794</c:v>
                </c:pt>
                <c:pt idx="5829">
                  <c:v>1.000281466558794</c:v>
                </c:pt>
                <c:pt idx="5830">
                  <c:v>1.000281466558794</c:v>
                </c:pt>
                <c:pt idx="5831">
                  <c:v>1.000281466558794</c:v>
                </c:pt>
                <c:pt idx="5832">
                  <c:v>1.000281466558794</c:v>
                </c:pt>
                <c:pt idx="5833">
                  <c:v>1.000281466558794</c:v>
                </c:pt>
                <c:pt idx="5834">
                  <c:v>1.000281466558794</c:v>
                </c:pt>
                <c:pt idx="5835">
                  <c:v>1.000281466558794</c:v>
                </c:pt>
                <c:pt idx="5836">
                  <c:v>1.000281466558794</c:v>
                </c:pt>
                <c:pt idx="5837">
                  <c:v>1.000281466558794</c:v>
                </c:pt>
                <c:pt idx="5838">
                  <c:v>1.000281466558794</c:v>
                </c:pt>
                <c:pt idx="5839">
                  <c:v>1.000281466558794</c:v>
                </c:pt>
                <c:pt idx="5840">
                  <c:v>1.000281466558794</c:v>
                </c:pt>
                <c:pt idx="5841">
                  <c:v>1.000281466558794</c:v>
                </c:pt>
                <c:pt idx="5842">
                  <c:v>1.000281466558794</c:v>
                </c:pt>
                <c:pt idx="5843">
                  <c:v>1.000281466558794</c:v>
                </c:pt>
                <c:pt idx="5844">
                  <c:v>1.000281466558794</c:v>
                </c:pt>
                <c:pt idx="5845">
                  <c:v>1.000281466558794</c:v>
                </c:pt>
                <c:pt idx="5846">
                  <c:v>1.000281466558794</c:v>
                </c:pt>
                <c:pt idx="5847">
                  <c:v>1.000281466558794</c:v>
                </c:pt>
                <c:pt idx="5848">
                  <c:v>1.000281466558794</c:v>
                </c:pt>
                <c:pt idx="5849">
                  <c:v>1.000281466558794</c:v>
                </c:pt>
                <c:pt idx="5850">
                  <c:v>1.000281466558794</c:v>
                </c:pt>
                <c:pt idx="5851">
                  <c:v>1.000281466558794</c:v>
                </c:pt>
                <c:pt idx="5852">
                  <c:v>1.000281466558794</c:v>
                </c:pt>
                <c:pt idx="5853">
                  <c:v>1.000281466558794</c:v>
                </c:pt>
                <c:pt idx="5854">
                  <c:v>1.000281466558794</c:v>
                </c:pt>
                <c:pt idx="5855">
                  <c:v>1.000281466558794</c:v>
                </c:pt>
                <c:pt idx="5856">
                  <c:v>1.000281466558794</c:v>
                </c:pt>
                <c:pt idx="5857">
                  <c:v>1.000281466558794</c:v>
                </c:pt>
                <c:pt idx="5858">
                  <c:v>1.000281466558794</c:v>
                </c:pt>
                <c:pt idx="5859">
                  <c:v>1.000281466558794</c:v>
                </c:pt>
                <c:pt idx="5860">
                  <c:v>1.000281466558794</c:v>
                </c:pt>
                <c:pt idx="5861">
                  <c:v>1.000281466558794</c:v>
                </c:pt>
                <c:pt idx="5862">
                  <c:v>1.000281466558794</c:v>
                </c:pt>
                <c:pt idx="5863">
                  <c:v>1.000281466558794</c:v>
                </c:pt>
                <c:pt idx="5864">
                  <c:v>1.000281466558794</c:v>
                </c:pt>
                <c:pt idx="5865">
                  <c:v>1.000281466558794</c:v>
                </c:pt>
                <c:pt idx="5866">
                  <c:v>1.000281466558794</c:v>
                </c:pt>
                <c:pt idx="5867">
                  <c:v>1.000281466558794</c:v>
                </c:pt>
                <c:pt idx="5868">
                  <c:v>1.000281466558794</c:v>
                </c:pt>
                <c:pt idx="5869">
                  <c:v>1.000281466558794</c:v>
                </c:pt>
                <c:pt idx="5870">
                  <c:v>1.000281466558794</c:v>
                </c:pt>
                <c:pt idx="5871">
                  <c:v>1.000281466558794</c:v>
                </c:pt>
                <c:pt idx="5872">
                  <c:v>1.000281466558794</c:v>
                </c:pt>
                <c:pt idx="5873">
                  <c:v>1.000281466558794</c:v>
                </c:pt>
                <c:pt idx="5874">
                  <c:v>1.000281466558794</c:v>
                </c:pt>
                <c:pt idx="5875">
                  <c:v>1.000281466558794</c:v>
                </c:pt>
                <c:pt idx="5876">
                  <c:v>1.000281466558794</c:v>
                </c:pt>
                <c:pt idx="5877">
                  <c:v>1.000281466558794</c:v>
                </c:pt>
                <c:pt idx="5878">
                  <c:v>1.000281466558794</c:v>
                </c:pt>
                <c:pt idx="5879">
                  <c:v>1.000281466558794</c:v>
                </c:pt>
                <c:pt idx="5880">
                  <c:v>1.000281466558794</c:v>
                </c:pt>
                <c:pt idx="5881">
                  <c:v>1.000281466558794</c:v>
                </c:pt>
                <c:pt idx="5882">
                  <c:v>1.000281466558794</c:v>
                </c:pt>
                <c:pt idx="5883">
                  <c:v>1.000281466558794</c:v>
                </c:pt>
                <c:pt idx="5884">
                  <c:v>1.000281466558794</c:v>
                </c:pt>
                <c:pt idx="5885">
                  <c:v>1.000281466558794</c:v>
                </c:pt>
                <c:pt idx="5886">
                  <c:v>1.000281466558794</c:v>
                </c:pt>
                <c:pt idx="5887">
                  <c:v>1.000281466558794</c:v>
                </c:pt>
                <c:pt idx="5888">
                  <c:v>1.000281466558794</c:v>
                </c:pt>
                <c:pt idx="5889">
                  <c:v>1.000281466558794</c:v>
                </c:pt>
                <c:pt idx="5890">
                  <c:v>1.000281466558794</c:v>
                </c:pt>
                <c:pt idx="5891">
                  <c:v>1.000281466558794</c:v>
                </c:pt>
                <c:pt idx="5892">
                  <c:v>1.000281466558794</c:v>
                </c:pt>
                <c:pt idx="5893">
                  <c:v>1.000281466558794</c:v>
                </c:pt>
                <c:pt idx="5894">
                  <c:v>1.000281466558794</c:v>
                </c:pt>
                <c:pt idx="5895">
                  <c:v>1.000281466558794</c:v>
                </c:pt>
                <c:pt idx="5896">
                  <c:v>1.000281466558794</c:v>
                </c:pt>
                <c:pt idx="5897">
                  <c:v>1.000281466558794</c:v>
                </c:pt>
                <c:pt idx="5898">
                  <c:v>1.000281466558794</c:v>
                </c:pt>
                <c:pt idx="5899">
                  <c:v>1.000281466558794</c:v>
                </c:pt>
                <c:pt idx="5900">
                  <c:v>1.000281466558794</c:v>
                </c:pt>
                <c:pt idx="5901">
                  <c:v>1.000281466558794</c:v>
                </c:pt>
                <c:pt idx="5902">
                  <c:v>1.000281466558794</c:v>
                </c:pt>
                <c:pt idx="5903">
                  <c:v>1.000281466558794</c:v>
                </c:pt>
                <c:pt idx="5904">
                  <c:v>1.000281466558794</c:v>
                </c:pt>
                <c:pt idx="5905">
                  <c:v>1.000281466558794</c:v>
                </c:pt>
                <c:pt idx="5906">
                  <c:v>1.000281466558794</c:v>
                </c:pt>
                <c:pt idx="5907">
                  <c:v>1.000281466558794</c:v>
                </c:pt>
                <c:pt idx="5908">
                  <c:v>1.000281466558794</c:v>
                </c:pt>
                <c:pt idx="5909">
                  <c:v>1.000281466558794</c:v>
                </c:pt>
                <c:pt idx="5910">
                  <c:v>1.000281466558794</c:v>
                </c:pt>
                <c:pt idx="5911">
                  <c:v>1.000281466558794</c:v>
                </c:pt>
                <c:pt idx="5912">
                  <c:v>1.000281466558794</c:v>
                </c:pt>
                <c:pt idx="5913">
                  <c:v>1.000281466558794</c:v>
                </c:pt>
                <c:pt idx="5914">
                  <c:v>1.000281466558794</c:v>
                </c:pt>
                <c:pt idx="5915">
                  <c:v>1.000281466558794</c:v>
                </c:pt>
                <c:pt idx="5916">
                  <c:v>1.000281466558794</c:v>
                </c:pt>
                <c:pt idx="5917">
                  <c:v>1.000281466558794</c:v>
                </c:pt>
                <c:pt idx="5918">
                  <c:v>1.000281466558794</c:v>
                </c:pt>
                <c:pt idx="5919">
                  <c:v>1.000281466558794</c:v>
                </c:pt>
                <c:pt idx="5920">
                  <c:v>1.000281466558794</c:v>
                </c:pt>
                <c:pt idx="5921">
                  <c:v>1.000281466558794</c:v>
                </c:pt>
                <c:pt idx="5922">
                  <c:v>1.000281466558794</c:v>
                </c:pt>
                <c:pt idx="5923">
                  <c:v>1.000281466558794</c:v>
                </c:pt>
                <c:pt idx="5924">
                  <c:v>1.000281466558794</c:v>
                </c:pt>
                <c:pt idx="5925">
                  <c:v>1.000281466558794</c:v>
                </c:pt>
                <c:pt idx="5926">
                  <c:v>1.000281466558794</c:v>
                </c:pt>
                <c:pt idx="5927">
                  <c:v>1.000281466558794</c:v>
                </c:pt>
                <c:pt idx="5928">
                  <c:v>1.000281466558794</c:v>
                </c:pt>
                <c:pt idx="5929">
                  <c:v>1.000281466558794</c:v>
                </c:pt>
                <c:pt idx="5930">
                  <c:v>1.000281466558794</c:v>
                </c:pt>
                <c:pt idx="5931">
                  <c:v>1.000281466558794</c:v>
                </c:pt>
                <c:pt idx="5932">
                  <c:v>1.000281466558794</c:v>
                </c:pt>
                <c:pt idx="5933">
                  <c:v>1.000281466558794</c:v>
                </c:pt>
                <c:pt idx="5934">
                  <c:v>1.000281466558794</c:v>
                </c:pt>
                <c:pt idx="5935">
                  <c:v>1.000281466558794</c:v>
                </c:pt>
                <c:pt idx="5936">
                  <c:v>1.000281466558794</c:v>
                </c:pt>
                <c:pt idx="5937">
                  <c:v>1.000281466558794</c:v>
                </c:pt>
                <c:pt idx="5938">
                  <c:v>1.000281466558794</c:v>
                </c:pt>
                <c:pt idx="5939">
                  <c:v>1.000281466558794</c:v>
                </c:pt>
                <c:pt idx="5940">
                  <c:v>1.000281466558794</c:v>
                </c:pt>
                <c:pt idx="5941">
                  <c:v>1.000281466558794</c:v>
                </c:pt>
                <c:pt idx="5942">
                  <c:v>1.000281466558794</c:v>
                </c:pt>
                <c:pt idx="5943">
                  <c:v>1.000281466558794</c:v>
                </c:pt>
                <c:pt idx="5944">
                  <c:v>1.000281466558794</c:v>
                </c:pt>
                <c:pt idx="5945">
                  <c:v>1.000281466558794</c:v>
                </c:pt>
                <c:pt idx="5946">
                  <c:v>1.000281466558794</c:v>
                </c:pt>
                <c:pt idx="5947">
                  <c:v>1.000281466558794</c:v>
                </c:pt>
                <c:pt idx="5948">
                  <c:v>1.000281466558794</c:v>
                </c:pt>
                <c:pt idx="5949">
                  <c:v>1.000281466558794</c:v>
                </c:pt>
                <c:pt idx="5950">
                  <c:v>1.000281466558794</c:v>
                </c:pt>
                <c:pt idx="5951">
                  <c:v>1.000281466558794</c:v>
                </c:pt>
                <c:pt idx="5952">
                  <c:v>1.000281466558794</c:v>
                </c:pt>
                <c:pt idx="5953">
                  <c:v>1.000281466558794</c:v>
                </c:pt>
                <c:pt idx="5954">
                  <c:v>1.000281466558794</c:v>
                </c:pt>
                <c:pt idx="5955">
                  <c:v>1.000281466558794</c:v>
                </c:pt>
                <c:pt idx="5956">
                  <c:v>1.000281466558794</c:v>
                </c:pt>
                <c:pt idx="5957">
                  <c:v>1.000281466558794</c:v>
                </c:pt>
                <c:pt idx="5958">
                  <c:v>1.000281466558794</c:v>
                </c:pt>
                <c:pt idx="5959">
                  <c:v>1.000281466558794</c:v>
                </c:pt>
                <c:pt idx="5960">
                  <c:v>1.000281466558794</c:v>
                </c:pt>
                <c:pt idx="5961">
                  <c:v>1.000281466558794</c:v>
                </c:pt>
                <c:pt idx="5962">
                  <c:v>1.000281466558794</c:v>
                </c:pt>
                <c:pt idx="5963">
                  <c:v>1.000281466558794</c:v>
                </c:pt>
                <c:pt idx="5964">
                  <c:v>1.000281466558794</c:v>
                </c:pt>
                <c:pt idx="5965">
                  <c:v>1.000281466558794</c:v>
                </c:pt>
                <c:pt idx="5966">
                  <c:v>1.000281466558794</c:v>
                </c:pt>
                <c:pt idx="5967">
                  <c:v>1.000281466558794</c:v>
                </c:pt>
                <c:pt idx="5968">
                  <c:v>1.000281466558794</c:v>
                </c:pt>
                <c:pt idx="5969">
                  <c:v>1.000281466558794</c:v>
                </c:pt>
                <c:pt idx="5970">
                  <c:v>1.000281466558794</c:v>
                </c:pt>
                <c:pt idx="5971">
                  <c:v>1.000281466558794</c:v>
                </c:pt>
                <c:pt idx="5972">
                  <c:v>1.000281466558794</c:v>
                </c:pt>
                <c:pt idx="5973">
                  <c:v>1.000281466558794</c:v>
                </c:pt>
                <c:pt idx="5974">
                  <c:v>1.000281466558794</c:v>
                </c:pt>
                <c:pt idx="5975">
                  <c:v>1.000281466558794</c:v>
                </c:pt>
                <c:pt idx="5976">
                  <c:v>1.000281466558794</c:v>
                </c:pt>
                <c:pt idx="5977">
                  <c:v>1.000281466558794</c:v>
                </c:pt>
                <c:pt idx="5978">
                  <c:v>1.000281466558794</c:v>
                </c:pt>
                <c:pt idx="5979">
                  <c:v>1.000281466558794</c:v>
                </c:pt>
                <c:pt idx="5980">
                  <c:v>1.000281466558794</c:v>
                </c:pt>
                <c:pt idx="5981">
                  <c:v>1.000281466558794</c:v>
                </c:pt>
                <c:pt idx="5982">
                  <c:v>1.000281466558794</c:v>
                </c:pt>
                <c:pt idx="5983">
                  <c:v>1.000281466558794</c:v>
                </c:pt>
                <c:pt idx="5984">
                  <c:v>1.000281466558794</c:v>
                </c:pt>
                <c:pt idx="5985">
                  <c:v>1.000281466558794</c:v>
                </c:pt>
                <c:pt idx="5986">
                  <c:v>1.000281466558794</c:v>
                </c:pt>
                <c:pt idx="5987">
                  <c:v>1.000281466558794</c:v>
                </c:pt>
                <c:pt idx="5988">
                  <c:v>1.000281466558794</c:v>
                </c:pt>
                <c:pt idx="5989">
                  <c:v>1.000281466558794</c:v>
                </c:pt>
                <c:pt idx="5990">
                  <c:v>1.000281466558794</c:v>
                </c:pt>
                <c:pt idx="5991">
                  <c:v>1.000281466558794</c:v>
                </c:pt>
                <c:pt idx="5992">
                  <c:v>1.000281466558794</c:v>
                </c:pt>
                <c:pt idx="5993">
                  <c:v>1.000281466558794</c:v>
                </c:pt>
                <c:pt idx="5994">
                  <c:v>1.000281466558794</c:v>
                </c:pt>
                <c:pt idx="5995">
                  <c:v>1.000281466558794</c:v>
                </c:pt>
                <c:pt idx="5996">
                  <c:v>1.000281466558794</c:v>
                </c:pt>
                <c:pt idx="5997">
                  <c:v>1.000281466558794</c:v>
                </c:pt>
                <c:pt idx="5998">
                  <c:v>1.000281466558794</c:v>
                </c:pt>
                <c:pt idx="5999">
                  <c:v>1.000281466558794</c:v>
                </c:pt>
                <c:pt idx="6000">
                  <c:v>1.000281466558794</c:v>
                </c:pt>
                <c:pt idx="6001">
                  <c:v>1.000281466558794</c:v>
                </c:pt>
                <c:pt idx="6002">
                  <c:v>1.000281466558794</c:v>
                </c:pt>
                <c:pt idx="6003">
                  <c:v>1.000281466558794</c:v>
                </c:pt>
                <c:pt idx="6004">
                  <c:v>1.000281466558794</c:v>
                </c:pt>
                <c:pt idx="6005">
                  <c:v>1.000281466558794</c:v>
                </c:pt>
                <c:pt idx="6006">
                  <c:v>1.000281466558794</c:v>
                </c:pt>
                <c:pt idx="6007">
                  <c:v>1.000281466558794</c:v>
                </c:pt>
                <c:pt idx="6008">
                  <c:v>1.000281466558794</c:v>
                </c:pt>
                <c:pt idx="6009">
                  <c:v>1.000281466558794</c:v>
                </c:pt>
                <c:pt idx="6010">
                  <c:v>1.000281466558794</c:v>
                </c:pt>
                <c:pt idx="6011">
                  <c:v>1.000281466558794</c:v>
                </c:pt>
                <c:pt idx="6012">
                  <c:v>1.000281466558794</c:v>
                </c:pt>
                <c:pt idx="6013">
                  <c:v>1.000281466558794</c:v>
                </c:pt>
                <c:pt idx="6014">
                  <c:v>1.000281466558794</c:v>
                </c:pt>
                <c:pt idx="6015">
                  <c:v>1.000281466558794</c:v>
                </c:pt>
                <c:pt idx="6016">
                  <c:v>1.000281466558794</c:v>
                </c:pt>
                <c:pt idx="6017">
                  <c:v>1.000281466558794</c:v>
                </c:pt>
                <c:pt idx="6018">
                  <c:v>1.000281466558794</c:v>
                </c:pt>
                <c:pt idx="6019">
                  <c:v>1.000281466558794</c:v>
                </c:pt>
                <c:pt idx="6020">
                  <c:v>1.000281466558794</c:v>
                </c:pt>
                <c:pt idx="6021">
                  <c:v>1.000281466558794</c:v>
                </c:pt>
                <c:pt idx="6022">
                  <c:v>1.000281466558794</c:v>
                </c:pt>
                <c:pt idx="6023">
                  <c:v>1.000281466558794</c:v>
                </c:pt>
                <c:pt idx="6024">
                  <c:v>1.000281466558794</c:v>
                </c:pt>
                <c:pt idx="6025">
                  <c:v>1.000281466558794</c:v>
                </c:pt>
                <c:pt idx="6026">
                  <c:v>1.000281466558794</c:v>
                </c:pt>
                <c:pt idx="6027">
                  <c:v>1.000281466558794</c:v>
                </c:pt>
                <c:pt idx="6028">
                  <c:v>1.000281466558794</c:v>
                </c:pt>
                <c:pt idx="6029">
                  <c:v>1.000281466558794</c:v>
                </c:pt>
                <c:pt idx="6030">
                  <c:v>1.000281466558794</c:v>
                </c:pt>
                <c:pt idx="6031">
                  <c:v>1.000281466558794</c:v>
                </c:pt>
                <c:pt idx="6032">
                  <c:v>1.000281466558794</c:v>
                </c:pt>
                <c:pt idx="6033">
                  <c:v>1.000281466558794</c:v>
                </c:pt>
                <c:pt idx="6034">
                  <c:v>1.000281466558794</c:v>
                </c:pt>
                <c:pt idx="6035">
                  <c:v>1.000281466558794</c:v>
                </c:pt>
                <c:pt idx="6036">
                  <c:v>1.000281466558794</c:v>
                </c:pt>
                <c:pt idx="6037">
                  <c:v>1.000281466558794</c:v>
                </c:pt>
                <c:pt idx="6038">
                  <c:v>1.000281466558794</c:v>
                </c:pt>
                <c:pt idx="6039">
                  <c:v>1.000281466558794</c:v>
                </c:pt>
                <c:pt idx="6040">
                  <c:v>1.000281466558794</c:v>
                </c:pt>
                <c:pt idx="6041">
                  <c:v>1.000281466558794</c:v>
                </c:pt>
                <c:pt idx="6042">
                  <c:v>1.000281466558794</c:v>
                </c:pt>
                <c:pt idx="6043">
                  <c:v>1.000281466558794</c:v>
                </c:pt>
                <c:pt idx="6044">
                  <c:v>1.000281466558794</c:v>
                </c:pt>
                <c:pt idx="6045">
                  <c:v>1.000281466558794</c:v>
                </c:pt>
                <c:pt idx="6046">
                  <c:v>1.000281466558794</c:v>
                </c:pt>
                <c:pt idx="6047">
                  <c:v>1.000281466558794</c:v>
                </c:pt>
                <c:pt idx="6048">
                  <c:v>1.000281466558794</c:v>
                </c:pt>
                <c:pt idx="6049">
                  <c:v>1.000281466558794</c:v>
                </c:pt>
                <c:pt idx="6050">
                  <c:v>1.000281466558794</c:v>
                </c:pt>
                <c:pt idx="6051">
                  <c:v>1.000281466558794</c:v>
                </c:pt>
                <c:pt idx="6052">
                  <c:v>1.000281466558794</c:v>
                </c:pt>
                <c:pt idx="6053">
                  <c:v>1.000281466558794</c:v>
                </c:pt>
                <c:pt idx="6054">
                  <c:v>1.000281466558794</c:v>
                </c:pt>
                <c:pt idx="6055">
                  <c:v>1.000281466558794</c:v>
                </c:pt>
                <c:pt idx="6056">
                  <c:v>1.000281466558794</c:v>
                </c:pt>
                <c:pt idx="6057">
                  <c:v>1.000281466558794</c:v>
                </c:pt>
                <c:pt idx="6058">
                  <c:v>1.000281466558794</c:v>
                </c:pt>
                <c:pt idx="6059">
                  <c:v>1.000281466558794</c:v>
                </c:pt>
                <c:pt idx="6060">
                  <c:v>1.000281466558794</c:v>
                </c:pt>
                <c:pt idx="6061">
                  <c:v>1.000281466558794</c:v>
                </c:pt>
                <c:pt idx="6062">
                  <c:v>1.000281466558794</c:v>
                </c:pt>
                <c:pt idx="6063">
                  <c:v>1.000281466558794</c:v>
                </c:pt>
                <c:pt idx="6064">
                  <c:v>1.000281466558794</c:v>
                </c:pt>
                <c:pt idx="6065">
                  <c:v>1.000281466558794</c:v>
                </c:pt>
                <c:pt idx="6066">
                  <c:v>1.000281466558794</c:v>
                </c:pt>
                <c:pt idx="6067">
                  <c:v>1.000281466558794</c:v>
                </c:pt>
                <c:pt idx="6068">
                  <c:v>1.000281466558794</c:v>
                </c:pt>
                <c:pt idx="6069">
                  <c:v>1.000281466558794</c:v>
                </c:pt>
                <c:pt idx="6070">
                  <c:v>1.000281466558794</c:v>
                </c:pt>
                <c:pt idx="6071">
                  <c:v>1.000281466558794</c:v>
                </c:pt>
                <c:pt idx="6072">
                  <c:v>1.000281466558794</c:v>
                </c:pt>
                <c:pt idx="6073">
                  <c:v>1.000281466558794</c:v>
                </c:pt>
                <c:pt idx="6074">
                  <c:v>1.000281466558794</c:v>
                </c:pt>
                <c:pt idx="6075">
                  <c:v>1.000281466558794</c:v>
                </c:pt>
                <c:pt idx="6076">
                  <c:v>1.000281466558794</c:v>
                </c:pt>
                <c:pt idx="6077">
                  <c:v>1.000281466558794</c:v>
                </c:pt>
                <c:pt idx="6078">
                  <c:v>1.000281466558794</c:v>
                </c:pt>
                <c:pt idx="6079">
                  <c:v>1.000281466558794</c:v>
                </c:pt>
                <c:pt idx="6080">
                  <c:v>1.000281466558794</c:v>
                </c:pt>
                <c:pt idx="6081">
                  <c:v>1.000281466558794</c:v>
                </c:pt>
                <c:pt idx="6082">
                  <c:v>1.000281466558794</c:v>
                </c:pt>
                <c:pt idx="6083">
                  <c:v>1.000281466558794</c:v>
                </c:pt>
                <c:pt idx="6084">
                  <c:v>1.000281466558794</c:v>
                </c:pt>
                <c:pt idx="6085">
                  <c:v>1.000281466558794</c:v>
                </c:pt>
                <c:pt idx="6086">
                  <c:v>1.000281466558794</c:v>
                </c:pt>
                <c:pt idx="6087">
                  <c:v>1.000281466558794</c:v>
                </c:pt>
                <c:pt idx="6088">
                  <c:v>1.000281466558794</c:v>
                </c:pt>
                <c:pt idx="6089">
                  <c:v>1.000281466558794</c:v>
                </c:pt>
                <c:pt idx="6090">
                  <c:v>1.000281466558794</c:v>
                </c:pt>
                <c:pt idx="6091">
                  <c:v>1.000281466558794</c:v>
                </c:pt>
                <c:pt idx="6092">
                  <c:v>1.000281466558794</c:v>
                </c:pt>
                <c:pt idx="6093">
                  <c:v>1.000281466558794</c:v>
                </c:pt>
                <c:pt idx="6094">
                  <c:v>1.000281466558794</c:v>
                </c:pt>
                <c:pt idx="6095">
                  <c:v>1.000281466558794</c:v>
                </c:pt>
                <c:pt idx="6096">
                  <c:v>1.000281466558794</c:v>
                </c:pt>
                <c:pt idx="6097">
                  <c:v>1.000281466558794</c:v>
                </c:pt>
                <c:pt idx="6098">
                  <c:v>1.000281466558794</c:v>
                </c:pt>
                <c:pt idx="6099">
                  <c:v>1.000281466558794</c:v>
                </c:pt>
                <c:pt idx="6100">
                  <c:v>1.000281466558794</c:v>
                </c:pt>
                <c:pt idx="6101">
                  <c:v>1.000281466558794</c:v>
                </c:pt>
                <c:pt idx="6102">
                  <c:v>1.000281466558794</c:v>
                </c:pt>
                <c:pt idx="6103">
                  <c:v>1.000281466558794</c:v>
                </c:pt>
                <c:pt idx="6104">
                  <c:v>1.000281466558794</c:v>
                </c:pt>
                <c:pt idx="6105">
                  <c:v>1.000281466558794</c:v>
                </c:pt>
                <c:pt idx="6106">
                  <c:v>1.000281466558794</c:v>
                </c:pt>
                <c:pt idx="6107">
                  <c:v>1.000281466558794</c:v>
                </c:pt>
                <c:pt idx="6108">
                  <c:v>1.000281466558794</c:v>
                </c:pt>
                <c:pt idx="6109">
                  <c:v>1.000281466558794</c:v>
                </c:pt>
                <c:pt idx="6110">
                  <c:v>1.000281466558794</c:v>
                </c:pt>
                <c:pt idx="6111">
                  <c:v>1.000281466558794</c:v>
                </c:pt>
                <c:pt idx="6112">
                  <c:v>1.000281466558794</c:v>
                </c:pt>
                <c:pt idx="6113">
                  <c:v>1.000281466558794</c:v>
                </c:pt>
                <c:pt idx="6114">
                  <c:v>1.000281466558794</c:v>
                </c:pt>
                <c:pt idx="6115">
                  <c:v>1.000281466558794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F9D-4EEB-92F7-07850A2F51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9479704"/>
        <c:axId val="-2079456520"/>
      </c:scatterChart>
      <c:valAx>
        <c:axId val="-2049479704"/>
        <c:scaling>
          <c:orientation val="minMax"/>
          <c:max val="700"/>
          <c:min val="-1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2079456520"/>
        <c:crosses val="autoZero"/>
        <c:crossBetween val="midCat"/>
      </c:valAx>
      <c:valAx>
        <c:axId val="-207945652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95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I/Io</a:t>
                </a:r>
              </a:p>
            </c:rich>
          </c:tx>
          <c:layout>
            <c:manualLayout>
              <c:xMode val="edge"/>
              <c:yMode val="edge"/>
              <c:x val="9.3239987115763603E-3"/>
              <c:y val="0.46123943715283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2049479704"/>
        <c:crossesAt val="-100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46852979707328"/>
          <c:y val="0.68604521324413603"/>
          <c:w val="0.26573396327992599"/>
          <c:h val="9.6899041418662596E-2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 sz="78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5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922989370504916E-2"/>
          <c:y val="0.14728654295636703"/>
          <c:w val="0.86013888114291792"/>
          <c:h val="0.70930098318460999"/>
        </c:manualLayout>
      </c:layout>
      <c:scatterChart>
        <c:scatterStyle val="smoothMarker"/>
        <c:varyColors val="0"/>
        <c:ser>
          <c:idx val="1"/>
          <c:order val="0"/>
          <c:tx>
            <c:v>Propagation - exp data</c:v>
          </c:tx>
          <c:spPr>
            <a:ln w="25400">
              <a:solidFill>
                <a:srgbClr val="99CC00"/>
              </a:solidFill>
              <a:prstDash val="solid"/>
            </a:ln>
          </c:spPr>
          <c:marker>
            <c:symbol val="none"/>
          </c:marker>
          <c:xVal>
            <c:numRef>
              <c:f>'publiVito FEb 09:from_albo_pc:tesi-paola_13072002:paolin_tesi:Id19_exp_tesi:ID19_comparison:[fiber_RC12.xls]fiber_1'!$N$2:$N$122</c:f>
              <c:numCache>
                <c:formatCode>General</c:formatCode>
                <c:ptCount val="121"/>
                <c:pt idx="0">
                  <c:v>0</c:v>
                </c:pt>
                <c:pt idx="1">
                  <c:v>7</c:v>
                </c:pt>
                <c:pt idx="2">
                  <c:v>14</c:v>
                </c:pt>
                <c:pt idx="3">
                  <c:v>21</c:v>
                </c:pt>
                <c:pt idx="4">
                  <c:v>28</c:v>
                </c:pt>
                <c:pt idx="5">
                  <c:v>35</c:v>
                </c:pt>
                <c:pt idx="6">
                  <c:v>42</c:v>
                </c:pt>
                <c:pt idx="7">
                  <c:v>49</c:v>
                </c:pt>
                <c:pt idx="8">
                  <c:v>56</c:v>
                </c:pt>
                <c:pt idx="9">
                  <c:v>63</c:v>
                </c:pt>
                <c:pt idx="10">
                  <c:v>70</c:v>
                </c:pt>
                <c:pt idx="11">
                  <c:v>77</c:v>
                </c:pt>
                <c:pt idx="12">
                  <c:v>84</c:v>
                </c:pt>
                <c:pt idx="13">
                  <c:v>91</c:v>
                </c:pt>
                <c:pt idx="14">
                  <c:v>98</c:v>
                </c:pt>
                <c:pt idx="15">
                  <c:v>105</c:v>
                </c:pt>
                <c:pt idx="16">
                  <c:v>112</c:v>
                </c:pt>
                <c:pt idx="17">
                  <c:v>119</c:v>
                </c:pt>
                <c:pt idx="18">
                  <c:v>126</c:v>
                </c:pt>
                <c:pt idx="19">
                  <c:v>133</c:v>
                </c:pt>
                <c:pt idx="20">
                  <c:v>140</c:v>
                </c:pt>
                <c:pt idx="21">
                  <c:v>147</c:v>
                </c:pt>
                <c:pt idx="22">
                  <c:v>154</c:v>
                </c:pt>
                <c:pt idx="23">
                  <c:v>161</c:v>
                </c:pt>
                <c:pt idx="24">
                  <c:v>168</c:v>
                </c:pt>
                <c:pt idx="25">
                  <c:v>175</c:v>
                </c:pt>
                <c:pt idx="26">
                  <c:v>182</c:v>
                </c:pt>
                <c:pt idx="27">
                  <c:v>189</c:v>
                </c:pt>
                <c:pt idx="28">
                  <c:v>196</c:v>
                </c:pt>
                <c:pt idx="29">
                  <c:v>203</c:v>
                </c:pt>
                <c:pt idx="30">
                  <c:v>210</c:v>
                </c:pt>
                <c:pt idx="31">
                  <c:v>217</c:v>
                </c:pt>
                <c:pt idx="32">
                  <c:v>224</c:v>
                </c:pt>
                <c:pt idx="33">
                  <c:v>231</c:v>
                </c:pt>
                <c:pt idx="34">
                  <c:v>238</c:v>
                </c:pt>
                <c:pt idx="35">
                  <c:v>245</c:v>
                </c:pt>
                <c:pt idx="36">
                  <c:v>252</c:v>
                </c:pt>
                <c:pt idx="37">
                  <c:v>259</c:v>
                </c:pt>
                <c:pt idx="38">
                  <c:v>266</c:v>
                </c:pt>
                <c:pt idx="39">
                  <c:v>273</c:v>
                </c:pt>
                <c:pt idx="40">
                  <c:v>280</c:v>
                </c:pt>
                <c:pt idx="41">
                  <c:v>287</c:v>
                </c:pt>
                <c:pt idx="42">
                  <c:v>294</c:v>
                </c:pt>
                <c:pt idx="43">
                  <c:v>301</c:v>
                </c:pt>
                <c:pt idx="44">
                  <c:v>308</c:v>
                </c:pt>
                <c:pt idx="45">
                  <c:v>315</c:v>
                </c:pt>
                <c:pt idx="46">
                  <c:v>322</c:v>
                </c:pt>
                <c:pt idx="47">
                  <c:v>329</c:v>
                </c:pt>
                <c:pt idx="48">
                  <c:v>336</c:v>
                </c:pt>
                <c:pt idx="49">
                  <c:v>343</c:v>
                </c:pt>
                <c:pt idx="50">
                  <c:v>350</c:v>
                </c:pt>
                <c:pt idx="51">
                  <c:v>357</c:v>
                </c:pt>
                <c:pt idx="52">
                  <c:v>364</c:v>
                </c:pt>
                <c:pt idx="53">
                  <c:v>371</c:v>
                </c:pt>
                <c:pt idx="54">
                  <c:v>378</c:v>
                </c:pt>
                <c:pt idx="55">
                  <c:v>385</c:v>
                </c:pt>
                <c:pt idx="56">
                  <c:v>392</c:v>
                </c:pt>
                <c:pt idx="57">
                  <c:v>399</c:v>
                </c:pt>
                <c:pt idx="58">
                  <c:v>406</c:v>
                </c:pt>
                <c:pt idx="59">
                  <c:v>413</c:v>
                </c:pt>
                <c:pt idx="60">
                  <c:v>420</c:v>
                </c:pt>
                <c:pt idx="61">
                  <c:v>427</c:v>
                </c:pt>
                <c:pt idx="62">
                  <c:v>434</c:v>
                </c:pt>
                <c:pt idx="63">
                  <c:v>441</c:v>
                </c:pt>
                <c:pt idx="64">
                  <c:v>448</c:v>
                </c:pt>
                <c:pt idx="65">
                  <c:v>455</c:v>
                </c:pt>
                <c:pt idx="66">
                  <c:v>462</c:v>
                </c:pt>
                <c:pt idx="67">
                  <c:v>469</c:v>
                </c:pt>
                <c:pt idx="68">
                  <c:v>476</c:v>
                </c:pt>
                <c:pt idx="69">
                  <c:v>483</c:v>
                </c:pt>
                <c:pt idx="70">
                  <c:v>490</c:v>
                </c:pt>
                <c:pt idx="71">
                  <c:v>497</c:v>
                </c:pt>
                <c:pt idx="72">
                  <c:v>504</c:v>
                </c:pt>
                <c:pt idx="73">
                  <c:v>511</c:v>
                </c:pt>
                <c:pt idx="74">
                  <c:v>518</c:v>
                </c:pt>
                <c:pt idx="75">
                  <c:v>525</c:v>
                </c:pt>
                <c:pt idx="76">
                  <c:v>532</c:v>
                </c:pt>
                <c:pt idx="77">
                  <c:v>539</c:v>
                </c:pt>
                <c:pt idx="78">
                  <c:v>546</c:v>
                </c:pt>
                <c:pt idx="79">
                  <c:v>553</c:v>
                </c:pt>
                <c:pt idx="80">
                  <c:v>560</c:v>
                </c:pt>
                <c:pt idx="81">
                  <c:v>567</c:v>
                </c:pt>
                <c:pt idx="82">
                  <c:v>574</c:v>
                </c:pt>
                <c:pt idx="83">
                  <c:v>581</c:v>
                </c:pt>
                <c:pt idx="84">
                  <c:v>588</c:v>
                </c:pt>
                <c:pt idx="85">
                  <c:v>595</c:v>
                </c:pt>
                <c:pt idx="86">
                  <c:v>602</c:v>
                </c:pt>
                <c:pt idx="87">
                  <c:v>609</c:v>
                </c:pt>
              </c:numCache>
            </c:numRef>
          </c:xVal>
          <c:yVal>
            <c:numRef>
              <c:f>'publiVito FEb 09:from_albo_pc:tesi-paola_13072002:paolin_tesi:Id19_exp_tesi:ID19_comparison:[fiber_RC12.xls]fiber_1'!$P$2:$P$122</c:f>
              <c:numCache>
                <c:formatCode>General</c:formatCode>
                <c:ptCount val="121"/>
                <c:pt idx="0">
                  <c:v>0.98389627711741401</c:v>
                </c:pt>
                <c:pt idx="1">
                  <c:v>0.98294496096661488</c:v>
                </c:pt>
                <c:pt idx="2">
                  <c:v>0.98368051469146001</c:v>
                </c:pt>
                <c:pt idx="3">
                  <c:v>0.98356282609548396</c:v>
                </c:pt>
                <c:pt idx="4">
                  <c:v>0.98330783413753897</c:v>
                </c:pt>
                <c:pt idx="5">
                  <c:v>0.98595582754697708</c:v>
                </c:pt>
                <c:pt idx="6">
                  <c:v>0.98676003295280701</c:v>
                </c:pt>
                <c:pt idx="7">
                  <c:v>0.98987878074614488</c:v>
                </c:pt>
                <c:pt idx="8">
                  <c:v>0.99212467145266892</c:v>
                </c:pt>
                <c:pt idx="9">
                  <c:v>0.99611627633282296</c:v>
                </c:pt>
                <c:pt idx="10">
                  <c:v>1</c:v>
                </c:pt>
                <c:pt idx="11">
                  <c:v>1.0114648307245648</c:v>
                </c:pt>
                <c:pt idx="12">
                  <c:v>1.0224000627672511</c:v>
                </c:pt>
                <c:pt idx="13">
                  <c:v>1.0308246047624596</c:v>
                </c:pt>
                <c:pt idx="14">
                  <c:v>1.0544996273194407</c:v>
                </c:pt>
                <c:pt idx="15">
                  <c:v>1.0927288062453411</c:v>
                </c:pt>
                <c:pt idx="16">
                  <c:v>1.1762779020046301</c:v>
                </c:pt>
                <c:pt idx="17">
                  <c:v>1.236760032952807</c:v>
                </c:pt>
                <c:pt idx="18">
                  <c:v>1.148375897375544</c:v>
                </c:pt>
                <c:pt idx="19">
                  <c:v>1.0429171079989021</c:v>
                </c:pt>
                <c:pt idx="20">
                  <c:v>0.93855576477972591</c:v>
                </c:pt>
                <c:pt idx="21">
                  <c:v>0.87368777215488025</c:v>
                </c:pt>
                <c:pt idx="22">
                  <c:v>0.87331901455415817</c:v>
                </c:pt>
                <c:pt idx="23">
                  <c:v>0.88963555764779823</c:v>
                </c:pt>
                <c:pt idx="24">
                  <c:v>0.90637872190184687</c:v>
                </c:pt>
                <c:pt idx="25">
                  <c:v>0.91716586246126097</c:v>
                </c:pt>
                <c:pt idx="26">
                  <c:v>0.92253638539091876</c:v>
                </c:pt>
                <c:pt idx="27">
                  <c:v>0.92511376564277592</c:v>
                </c:pt>
                <c:pt idx="28">
                  <c:v>0.93390608450041201</c:v>
                </c:pt>
                <c:pt idx="29">
                  <c:v>0.93714840531952515</c:v>
                </c:pt>
                <c:pt idx="30">
                  <c:v>0.94029755600015708</c:v>
                </c:pt>
                <c:pt idx="31">
                  <c:v>0.93823604409399397</c:v>
                </c:pt>
                <c:pt idx="32">
                  <c:v>0.93871072143109302</c:v>
                </c:pt>
                <c:pt idx="33">
                  <c:v>0.94550037268055509</c:v>
                </c:pt>
                <c:pt idx="34">
                  <c:v>0.94535914636538509</c:v>
                </c:pt>
                <c:pt idx="35">
                  <c:v>0.94812777058569708</c:v>
                </c:pt>
                <c:pt idx="36">
                  <c:v>0.95062178808206799</c:v>
                </c:pt>
                <c:pt idx="37">
                  <c:v>0.94983523596563502</c:v>
                </c:pt>
                <c:pt idx="38">
                  <c:v>0.94556608214663784</c:v>
                </c:pt>
                <c:pt idx="39">
                  <c:v>0.95085422305912015</c:v>
                </c:pt>
                <c:pt idx="40">
                  <c:v>0.94889863088933413</c:v>
                </c:pt>
                <c:pt idx="41">
                  <c:v>0.95102291004668305</c:v>
                </c:pt>
                <c:pt idx="42">
                  <c:v>0.94654583970813311</c:v>
                </c:pt>
                <c:pt idx="43">
                  <c:v>0.95119061629594814</c:v>
                </c:pt>
                <c:pt idx="44">
                  <c:v>0.95493703660115414</c:v>
                </c:pt>
                <c:pt idx="45">
                  <c:v>0.94572201953630708</c:v>
                </c:pt>
                <c:pt idx="46">
                  <c:v>0.94571319289160793</c:v>
                </c:pt>
                <c:pt idx="47">
                  <c:v>0.94967439488446903</c:v>
                </c:pt>
                <c:pt idx="48">
                  <c:v>0.95165058255855217</c:v>
                </c:pt>
                <c:pt idx="49">
                  <c:v>0.94874269349966711</c:v>
                </c:pt>
                <c:pt idx="50">
                  <c:v>0.94794437252363817</c:v>
                </c:pt>
                <c:pt idx="51">
                  <c:v>0.94868286846338012</c:v>
                </c:pt>
                <c:pt idx="52">
                  <c:v>0.94757071123141501</c:v>
                </c:pt>
                <c:pt idx="53">
                  <c:v>0.95044917814130503</c:v>
                </c:pt>
                <c:pt idx="54">
                  <c:v>0.94712251382841006</c:v>
                </c:pt>
                <c:pt idx="55">
                  <c:v>0.94392040327959326</c:v>
                </c:pt>
                <c:pt idx="56">
                  <c:v>0.94406653328625789</c:v>
                </c:pt>
                <c:pt idx="57">
                  <c:v>0.94585638068337807</c:v>
                </c:pt>
                <c:pt idx="58">
                  <c:v>0.94202561688439224</c:v>
                </c:pt>
                <c:pt idx="59">
                  <c:v>0.94118218194656678</c:v>
                </c:pt>
                <c:pt idx="60">
                  <c:v>0.93696991094896198</c:v>
                </c:pt>
                <c:pt idx="61">
                  <c:v>0.93173963359617529</c:v>
                </c:pt>
                <c:pt idx="62">
                  <c:v>0.92845317955356799</c:v>
                </c:pt>
                <c:pt idx="63">
                  <c:v>0.92129869365658723</c:v>
                </c:pt>
                <c:pt idx="64">
                  <c:v>0.91798674041818706</c:v>
                </c:pt>
                <c:pt idx="65">
                  <c:v>0.91657545800478712</c:v>
                </c:pt>
                <c:pt idx="66">
                  <c:v>0.91280844219528612</c:v>
                </c:pt>
                <c:pt idx="67">
                  <c:v>0.91099799929386804</c:v>
                </c:pt>
                <c:pt idx="68">
                  <c:v>0.89649484131654311</c:v>
                </c:pt>
                <c:pt idx="69">
                  <c:v>0.88867345337570225</c:v>
                </c:pt>
                <c:pt idx="70">
                  <c:v>0.91355772625632592</c:v>
                </c:pt>
                <c:pt idx="71">
                  <c:v>0.96127947118590906</c:v>
                </c:pt>
                <c:pt idx="72">
                  <c:v>1.126495625907183</c:v>
                </c:pt>
                <c:pt idx="73">
                  <c:v>1.218890981130595</c:v>
                </c:pt>
                <c:pt idx="74">
                  <c:v>1.2087501471107451</c:v>
                </c:pt>
                <c:pt idx="75">
                  <c:v>1.1470519006708282</c:v>
                </c:pt>
                <c:pt idx="76">
                  <c:v>1.077399866619591</c:v>
                </c:pt>
                <c:pt idx="77">
                  <c:v>1.0345317955356748</c:v>
                </c:pt>
                <c:pt idx="78">
                  <c:v>1.0156133537326868</c:v>
                </c:pt>
                <c:pt idx="79">
                  <c:v>1.00367776862422</c:v>
                </c:pt>
                <c:pt idx="80">
                  <c:v>0.99875446235926402</c:v>
                </c:pt>
                <c:pt idx="81">
                  <c:v>0.99535130045898501</c:v>
                </c:pt>
                <c:pt idx="82">
                  <c:v>0.98943744851123683</c:v>
                </c:pt>
                <c:pt idx="83">
                  <c:v>0.98621081950492195</c:v>
                </c:pt>
                <c:pt idx="84">
                  <c:v>0.98880977599937203</c:v>
                </c:pt>
                <c:pt idx="85">
                  <c:v>0.98553411007806691</c:v>
                </c:pt>
                <c:pt idx="86">
                  <c:v>0.98592640539798193</c:v>
                </c:pt>
                <c:pt idx="87">
                  <c:v>0.98727001686869909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CEC-4412-9B70-7F194E5DE65B}"/>
            </c:ext>
          </c:extLst>
        </c:ser>
        <c:ser>
          <c:idx val="0"/>
          <c:order val="1"/>
          <c:tx>
            <c:v>Propagation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'publiVito FEb 09:Esrf:Dei:[prop_25keV_1_5_5m_175m_0mrad_10mi.xls]prop_25keV_1_5_5m_175m_0mrad_10'!$A$2:$A$6117</c:f>
              <c:numCache>
                <c:formatCode>General</c:formatCode>
                <c:ptCount val="6116"/>
                <c:pt idx="0">
                  <c:v>-1770.7075000000011</c:v>
                </c:pt>
                <c:pt idx="1">
                  <c:v>-1770.1283999999998</c:v>
                </c:pt>
                <c:pt idx="2">
                  <c:v>-1769.5492999999999</c:v>
                </c:pt>
                <c:pt idx="3">
                  <c:v>-1768.9702</c:v>
                </c:pt>
                <c:pt idx="4">
                  <c:v>-1768.3911999999998</c:v>
                </c:pt>
                <c:pt idx="5">
                  <c:v>-1767.8120999999999</c:v>
                </c:pt>
                <c:pt idx="6">
                  <c:v>-1767.2329999999999</c:v>
                </c:pt>
                <c:pt idx="7">
                  <c:v>-1766.6538999999998</c:v>
                </c:pt>
                <c:pt idx="8">
                  <c:v>-1766.0747999999999</c:v>
                </c:pt>
                <c:pt idx="9">
                  <c:v>-1765.4958000000001</c:v>
                </c:pt>
                <c:pt idx="10">
                  <c:v>-1764.9167000000011</c:v>
                </c:pt>
                <c:pt idx="11">
                  <c:v>-1764.3376000000001</c:v>
                </c:pt>
                <c:pt idx="12">
                  <c:v>-1763.7585000000001</c:v>
                </c:pt>
                <c:pt idx="13">
                  <c:v>-1763.1793999999998</c:v>
                </c:pt>
                <c:pt idx="14">
                  <c:v>-1762.6003999999998</c:v>
                </c:pt>
                <c:pt idx="15">
                  <c:v>-1762.0212999999999</c:v>
                </c:pt>
                <c:pt idx="16">
                  <c:v>-1761.4422</c:v>
                </c:pt>
                <c:pt idx="17">
                  <c:v>-1760.8630999999998</c:v>
                </c:pt>
                <c:pt idx="18">
                  <c:v>-1760.2840999999999</c:v>
                </c:pt>
                <c:pt idx="19">
                  <c:v>-1759.7050000000011</c:v>
                </c:pt>
                <c:pt idx="20">
                  <c:v>-1759.1259</c:v>
                </c:pt>
                <c:pt idx="21">
                  <c:v>-1758.5468000000001</c:v>
                </c:pt>
                <c:pt idx="22">
                  <c:v>-1757.9677000000001</c:v>
                </c:pt>
                <c:pt idx="23">
                  <c:v>-1757.3887</c:v>
                </c:pt>
                <c:pt idx="24">
                  <c:v>-1756.8096</c:v>
                </c:pt>
                <c:pt idx="25">
                  <c:v>-1756.2305000000001</c:v>
                </c:pt>
                <c:pt idx="26">
                  <c:v>-1755.6513999999968</c:v>
                </c:pt>
                <c:pt idx="27">
                  <c:v>-1755.0722999999998</c:v>
                </c:pt>
                <c:pt idx="28">
                  <c:v>-1754.4932999999999</c:v>
                </c:pt>
                <c:pt idx="29">
                  <c:v>-1753.9141999999999</c:v>
                </c:pt>
                <c:pt idx="30">
                  <c:v>-1753.3351</c:v>
                </c:pt>
                <c:pt idx="31">
                  <c:v>-1752.7560000000001</c:v>
                </c:pt>
                <c:pt idx="32">
                  <c:v>-1752.1768999999999</c:v>
                </c:pt>
                <c:pt idx="33">
                  <c:v>-1751.5979</c:v>
                </c:pt>
                <c:pt idx="34">
                  <c:v>-1751.0188000000001</c:v>
                </c:pt>
                <c:pt idx="35">
                  <c:v>-1750.4397000000001</c:v>
                </c:pt>
                <c:pt idx="36">
                  <c:v>-1749.8606</c:v>
                </c:pt>
                <c:pt idx="37">
                  <c:v>-1749.2816</c:v>
                </c:pt>
                <c:pt idx="38">
                  <c:v>-1748.7025000000001</c:v>
                </c:pt>
                <c:pt idx="39">
                  <c:v>-1748.1233999999968</c:v>
                </c:pt>
                <c:pt idx="40">
                  <c:v>-1747.5442999999998</c:v>
                </c:pt>
                <c:pt idx="41">
                  <c:v>-1746.9652000000001</c:v>
                </c:pt>
                <c:pt idx="42">
                  <c:v>-1746.3861999999999</c:v>
                </c:pt>
                <c:pt idx="43">
                  <c:v>-1745.8071</c:v>
                </c:pt>
                <c:pt idx="44">
                  <c:v>-1745.2280000000001</c:v>
                </c:pt>
                <c:pt idx="45">
                  <c:v>-1744.6488999999999</c:v>
                </c:pt>
                <c:pt idx="46">
                  <c:v>-1744.0698</c:v>
                </c:pt>
                <c:pt idx="47">
                  <c:v>-1743.4908</c:v>
                </c:pt>
                <c:pt idx="48">
                  <c:v>-1742.9117000000001</c:v>
                </c:pt>
                <c:pt idx="49">
                  <c:v>-1742.3326</c:v>
                </c:pt>
                <c:pt idx="50">
                  <c:v>-1741.7535</c:v>
                </c:pt>
                <c:pt idx="51">
                  <c:v>-1741.1743999999956</c:v>
                </c:pt>
                <c:pt idx="52">
                  <c:v>-1740.5953999999999</c:v>
                </c:pt>
                <c:pt idx="53">
                  <c:v>-1740.0163</c:v>
                </c:pt>
                <c:pt idx="54">
                  <c:v>-1739.4372000000001</c:v>
                </c:pt>
                <c:pt idx="55">
                  <c:v>-1738.8580999999999</c:v>
                </c:pt>
                <c:pt idx="56">
                  <c:v>-1738.2791</c:v>
                </c:pt>
                <c:pt idx="57">
                  <c:v>-1737.7</c:v>
                </c:pt>
                <c:pt idx="58">
                  <c:v>-1737.1208999999999</c:v>
                </c:pt>
                <c:pt idx="59">
                  <c:v>-1736.5418</c:v>
                </c:pt>
                <c:pt idx="60">
                  <c:v>-1735.9627</c:v>
                </c:pt>
                <c:pt idx="61">
                  <c:v>-1735.3836999999999</c:v>
                </c:pt>
                <c:pt idx="62">
                  <c:v>-1734.8045999999999</c:v>
                </c:pt>
                <c:pt idx="63">
                  <c:v>-1734.2255000000011</c:v>
                </c:pt>
                <c:pt idx="64">
                  <c:v>-1733.6463999999999</c:v>
                </c:pt>
                <c:pt idx="65">
                  <c:v>-1733.0672999999999</c:v>
                </c:pt>
                <c:pt idx="66">
                  <c:v>-1732.4883</c:v>
                </c:pt>
                <c:pt idx="67">
                  <c:v>-1731.9092000000001</c:v>
                </c:pt>
                <c:pt idx="68">
                  <c:v>-1731.3300999999999</c:v>
                </c:pt>
                <c:pt idx="69">
                  <c:v>-1730.751</c:v>
                </c:pt>
                <c:pt idx="70">
                  <c:v>-1730.1718999999998</c:v>
                </c:pt>
                <c:pt idx="71">
                  <c:v>-1729.5928999999999</c:v>
                </c:pt>
                <c:pt idx="72">
                  <c:v>-1729.0137999999999</c:v>
                </c:pt>
                <c:pt idx="73">
                  <c:v>-1728.4347</c:v>
                </c:pt>
                <c:pt idx="74">
                  <c:v>-1727.8556000000001</c:v>
                </c:pt>
                <c:pt idx="75">
                  <c:v>-1727.2766000000001</c:v>
                </c:pt>
                <c:pt idx="76">
                  <c:v>-1726.6975</c:v>
                </c:pt>
                <c:pt idx="77">
                  <c:v>-1726.1183999999998</c:v>
                </c:pt>
                <c:pt idx="78">
                  <c:v>-1725.5392999999999</c:v>
                </c:pt>
                <c:pt idx="79">
                  <c:v>-1724.9602</c:v>
                </c:pt>
                <c:pt idx="80">
                  <c:v>-1724.3811999999998</c:v>
                </c:pt>
                <c:pt idx="81">
                  <c:v>-1723.8020999999999</c:v>
                </c:pt>
                <c:pt idx="82">
                  <c:v>-1723.223</c:v>
                </c:pt>
                <c:pt idx="83">
                  <c:v>-1722.6438999999998</c:v>
                </c:pt>
                <c:pt idx="84">
                  <c:v>-1722.0647999999999</c:v>
                </c:pt>
                <c:pt idx="85">
                  <c:v>-1721.4858000000011</c:v>
                </c:pt>
                <c:pt idx="86">
                  <c:v>-1720.9067000000011</c:v>
                </c:pt>
                <c:pt idx="87">
                  <c:v>-1720.3276000000001</c:v>
                </c:pt>
                <c:pt idx="88">
                  <c:v>-1719.7485000000001</c:v>
                </c:pt>
                <c:pt idx="89">
                  <c:v>-1719.1693999999998</c:v>
                </c:pt>
                <c:pt idx="90">
                  <c:v>-1718.5903999999998</c:v>
                </c:pt>
                <c:pt idx="91">
                  <c:v>-1718.0112999999999</c:v>
                </c:pt>
                <c:pt idx="92">
                  <c:v>-1717.4322</c:v>
                </c:pt>
                <c:pt idx="93">
                  <c:v>-1716.8530999999998</c:v>
                </c:pt>
                <c:pt idx="94">
                  <c:v>-1716.2740999999999</c:v>
                </c:pt>
                <c:pt idx="95">
                  <c:v>-1715.6949999999968</c:v>
                </c:pt>
                <c:pt idx="96">
                  <c:v>-1715.1159</c:v>
                </c:pt>
                <c:pt idx="97">
                  <c:v>-1714.5368000000001</c:v>
                </c:pt>
                <c:pt idx="98">
                  <c:v>-1713.9577000000011</c:v>
                </c:pt>
                <c:pt idx="99">
                  <c:v>-1713.3787</c:v>
                </c:pt>
                <c:pt idx="100">
                  <c:v>-1712.7996000000001</c:v>
                </c:pt>
                <c:pt idx="101">
                  <c:v>-1712.2205000000001</c:v>
                </c:pt>
                <c:pt idx="102">
                  <c:v>-1711.6413999999968</c:v>
                </c:pt>
                <c:pt idx="103">
                  <c:v>-1711.0622999999998</c:v>
                </c:pt>
                <c:pt idx="104">
                  <c:v>-1710.4832999999999</c:v>
                </c:pt>
                <c:pt idx="105">
                  <c:v>-1709.9041999999999</c:v>
                </c:pt>
                <c:pt idx="106">
                  <c:v>-1709.3251</c:v>
                </c:pt>
                <c:pt idx="107">
                  <c:v>-1708.7460000000001</c:v>
                </c:pt>
                <c:pt idx="108">
                  <c:v>-1708.1668999999999</c:v>
                </c:pt>
                <c:pt idx="109">
                  <c:v>-1707.5879</c:v>
                </c:pt>
                <c:pt idx="110">
                  <c:v>-1707.0088000000001</c:v>
                </c:pt>
                <c:pt idx="111">
                  <c:v>-1706.4297000000001</c:v>
                </c:pt>
                <c:pt idx="112">
                  <c:v>-1705.8506</c:v>
                </c:pt>
                <c:pt idx="113">
                  <c:v>-1705.2716</c:v>
                </c:pt>
                <c:pt idx="114">
                  <c:v>-1704.6924999999956</c:v>
                </c:pt>
                <c:pt idx="115">
                  <c:v>-1704.1133999999968</c:v>
                </c:pt>
                <c:pt idx="116">
                  <c:v>-1703.5342999999998</c:v>
                </c:pt>
                <c:pt idx="117">
                  <c:v>-1702.9552000000001</c:v>
                </c:pt>
                <c:pt idx="118">
                  <c:v>-1702.3761999999999</c:v>
                </c:pt>
                <c:pt idx="119">
                  <c:v>-1701.7971</c:v>
                </c:pt>
                <c:pt idx="120">
                  <c:v>-1701.2180000000001</c:v>
                </c:pt>
                <c:pt idx="121">
                  <c:v>-1700.6388999999999</c:v>
                </c:pt>
                <c:pt idx="122">
                  <c:v>-1700.0598</c:v>
                </c:pt>
                <c:pt idx="123">
                  <c:v>-1699.4808</c:v>
                </c:pt>
                <c:pt idx="124">
                  <c:v>-1698.9017000000001</c:v>
                </c:pt>
                <c:pt idx="125">
                  <c:v>-1698.3226</c:v>
                </c:pt>
                <c:pt idx="126">
                  <c:v>-1697.7435</c:v>
                </c:pt>
                <c:pt idx="127">
                  <c:v>-1697.1644999999955</c:v>
                </c:pt>
                <c:pt idx="128">
                  <c:v>-1696.5853999999999</c:v>
                </c:pt>
                <c:pt idx="129">
                  <c:v>-1696.0063</c:v>
                </c:pt>
                <c:pt idx="130">
                  <c:v>-1695.4272000000001</c:v>
                </c:pt>
                <c:pt idx="131">
                  <c:v>-1694.8480999999999</c:v>
                </c:pt>
                <c:pt idx="132">
                  <c:v>-1694.2691</c:v>
                </c:pt>
                <c:pt idx="133">
                  <c:v>-1693.6899999999998</c:v>
                </c:pt>
                <c:pt idx="134">
                  <c:v>-1693.1108999999999</c:v>
                </c:pt>
                <c:pt idx="135">
                  <c:v>-1692.5318</c:v>
                </c:pt>
                <c:pt idx="136">
                  <c:v>-1691.9527</c:v>
                </c:pt>
                <c:pt idx="137">
                  <c:v>-1691.3736999999999</c:v>
                </c:pt>
                <c:pt idx="138">
                  <c:v>-1690.7945999999999</c:v>
                </c:pt>
                <c:pt idx="139">
                  <c:v>-1690.2155000000032</c:v>
                </c:pt>
                <c:pt idx="140">
                  <c:v>-1689.6363999999999</c:v>
                </c:pt>
                <c:pt idx="141">
                  <c:v>-1689.0572999999999</c:v>
                </c:pt>
                <c:pt idx="142">
                  <c:v>-1688.4783</c:v>
                </c:pt>
                <c:pt idx="143">
                  <c:v>-1687.8991999999998</c:v>
                </c:pt>
                <c:pt idx="144">
                  <c:v>-1687.3200999999999</c:v>
                </c:pt>
                <c:pt idx="145">
                  <c:v>-1686.741</c:v>
                </c:pt>
                <c:pt idx="146">
                  <c:v>-1686.1619999999998</c:v>
                </c:pt>
                <c:pt idx="147">
                  <c:v>-1685.5828999999999</c:v>
                </c:pt>
                <c:pt idx="148">
                  <c:v>-1685.0038</c:v>
                </c:pt>
                <c:pt idx="149">
                  <c:v>-1684.4247</c:v>
                </c:pt>
                <c:pt idx="150">
                  <c:v>-1683.8456000000001</c:v>
                </c:pt>
                <c:pt idx="151">
                  <c:v>-1683.2666000000011</c:v>
                </c:pt>
                <c:pt idx="152">
                  <c:v>-1682.6875</c:v>
                </c:pt>
                <c:pt idx="153">
                  <c:v>-1682.1083999999998</c:v>
                </c:pt>
                <c:pt idx="154">
                  <c:v>-1681.5292999999999</c:v>
                </c:pt>
                <c:pt idx="155">
                  <c:v>-1680.9502</c:v>
                </c:pt>
                <c:pt idx="156">
                  <c:v>-1680.3711999999998</c:v>
                </c:pt>
                <c:pt idx="157">
                  <c:v>-1679.7920999999999</c:v>
                </c:pt>
                <c:pt idx="158">
                  <c:v>-1679.213</c:v>
                </c:pt>
                <c:pt idx="159">
                  <c:v>-1678.6338999999998</c:v>
                </c:pt>
                <c:pt idx="160">
                  <c:v>-1678.0547999999999</c:v>
                </c:pt>
                <c:pt idx="161">
                  <c:v>-1677.4758000000011</c:v>
                </c:pt>
                <c:pt idx="162">
                  <c:v>-1676.8967</c:v>
                </c:pt>
                <c:pt idx="163">
                  <c:v>-1676.3176000000001</c:v>
                </c:pt>
                <c:pt idx="164">
                  <c:v>-1675.7385000000011</c:v>
                </c:pt>
                <c:pt idx="165">
                  <c:v>-1675.1595</c:v>
                </c:pt>
                <c:pt idx="166">
                  <c:v>-1674.5803999999998</c:v>
                </c:pt>
                <c:pt idx="167">
                  <c:v>-1674.0012999999999</c:v>
                </c:pt>
                <c:pt idx="168">
                  <c:v>-1673.4222</c:v>
                </c:pt>
                <c:pt idx="169">
                  <c:v>-1672.8430999999998</c:v>
                </c:pt>
                <c:pt idx="170">
                  <c:v>-1672.2640999999999</c:v>
                </c:pt>
                <c:pt idx="171">
                  <c:v>-1671.6849999999968</c:v>
                </c:pt>
                <c:pt idx="172">
                  <c:v>-1671.1059</c:v>
                </c:pt>
                <c:pt idx="173">
                  <c:v>-1670.5268000000001</c:v>
                </c:pt>
                <c:pt idx="174">
                  <c:v>-1669.9477000000011</c:v>
                </c:pt>
                <c:pt idx="175">
                  <c:v>-1669.3687</c:v>
                </c:pt>
                <c:pt idx="176">
                  <c:v>-1668.7896000000001</c:v>
                </c:pt>
                <c:pt idx="177">
                  <c:v>-1668.2105000000001</c:v>
                </c:pt>
                <c:pt idx="178">
                  <c:v>-1667.6313999999998</c:v>
                </c:pt>
                <c:pt idx="179">
                  <c:v>-1667.0522999999998</c:v>
                </c:pt>
                <c:pt idx="180">
                  <c:v>-1666.4732999999999</c:v>
                </c:pt>
                <c:pt idx="181">
                  <c:v>-1665.8941999999968</c:v>
                </c:pt>
                <c:pt idx="182">
                  <c:v>-1665.3151</c:v>
                </c:pt>
                <c:pt idx="183">
                  <c:v>-1664.7360000000001</c:v>
                </c:pt>
                <c:pt idx="184">
                  <c:v>-1664.1569999999999</c:v>
                </c:pt>
                <c:pt idx="185">
                  <c:v>-1663.5779</c:v>
                </c:pt>
                <c:pt idx="186">
                  <c:v>-1662.9988000000001</c:v>
                </c:pt>
                <c:pt idx="187">
                  <c:v>-1662.4197000000001</c:v>
                </c:pt>
                <c:pt idx="188">
                  <c:v>-1661.8406</c:v>
                </c:pt>
                <c:pt idx="189">
                  <c:v>-1661.2616</c:v>
                </c:pt>
                <c:pt idx="190">
                  <c:v>-1660.6824999999967</c:v>
                </c:pt>
                <c:pt idx="191">
                  <c:v>-1660.1033999999968</c:v>
                </c:pt>
                <c:pt idx="192">
                  <c:v>-1659.5242999999998</c:v>
                </c:pt>
                <c:pt idx="193">
                  <c:v>-1658.9452000000001</c:v>
                </c:pt>
                <c:pt idx="194">
                  <c:v>-1658.3661999999999</c:v>
                </c:pt>
                <c:pt idx="195">
                  <c:v>-1657.7871</c:v>
                </c:pt>
                <c:pt idx="196">
                  <c:v>-1657.2080000000001</c:v>
                </c:pt>
                <c:pt idx="197">
                  <c:v>-1656.6288999999999</c:v>
                </c:pt>
                <c:pt idx="198">
                  <c:v>-1656.0498</c:v>
                </c:pt>
                <c:pt idx="199">
                  <c:v>-1655.4708000000001</c:v>
                </c:pt>
                <c:pt idx="200">
                  <c:v>-1654.8916999999999</c:v>
                </c:pt>
                <c:pt idx="201">
                  <c:v>-1654.3126</c:v>
                </c:pt>
                <c:pt idx="202">
                  <c:v>-1653.7335</c:v>
                </c:pt>
                <c:pt idx="203">
                  <c:v>-1653.1544999999956</c:v>
                </c:pt>
                <c:pt idx="204">
                  <c:v>-1652.5753999999999</c:v>
                </c:pt>
                <c:pt idx="205">
                  <c:v>-1651.9963</c:v>
                </c:pt>
                <c:pt idx="206">
                  <c:v>-1651.4172000000001</c:v>
                </c:pt>
                <c:pt idx="207">
                  <c:v>-1650.8380999999999</c:v>
                </c:pt>
                <c:pt idx="208">
                  <c:v>-1650.2591</c:v>
                </c:pt>
                <c:pt idx="209">
                  <c:v>-1649.6799999999998</c:v>
                </c:pt>
                <c:pt idx="210">
                  <c:v>-1649.1008999999999</c:v>
                </c:pt>
                <c:pt idx="211">
                  <c:v>-1648.5218</c:v>
                </c:pt>
                <c:pt idx="212">
                  <c:v>-1647.9427000000001</c:v>
                </c:pt>
                <c:pt idx="213">
                  <c:v>-1647.3636999999999</c:v>
                </c:pt>
                <c:pt idx="214">
                  <c:v>-1646.7846</c:v>
                </c:pt>
                <c:pt idx="215">
                  <c:v>-1646.2055000000032</c:v>
                </c:pt>
                <c:pt idx="216">
                  <c:v>-1645.6263999999999</c:v>
                </c:pt>
                <c:pt idx="217">
                  <c:v>-1645.0473</c:v>
                </c:pt>
                <c:pt idx="218">
                  <c:v>-1644.4683</c:v>
                </c:pt>
                <c:pt idx="219">
                  <c:v>-1643.8891999999998</c:v>
                </c:pt>
                <c:pt idx="220">
                  <c:v>-1643.3100999999999</c:v>
                </c:pt>
                <c:pt idx="221">
                  <c:v>-1642.731</c:v>
                </c:pt>
                <c:pt idx="222">
                  <c:v>-1642.1519999999998</c:v>
                </c:pt>
                <c:pt idx="223">
                  <c:v>-1641.5728999999999</c:v>
                </c:pt>
                <c:pt idx="224">
                  <c:v>-1640.9938</c:v>
                </c:pt>
                <c:pt idx="225">
                  <c:v>-1640.4147</c:v>
                </c:pt>
                <c:pt idx="226">
                  <c:v>-1639.8356000000001</c:v>
                </c:pt>
                <c:pt idx="227">
                  <c:v>-1639.2566000000011</c:v>
                </c:pt>
                <c:pt idx="228">
                  <c:v>-1638.6775</c:v>
                </c:pt>
                <c:pt idx="229">
                  <c:v>-1638.0983999999999</c:v>
                </c:pt>
                <c:pt idx="230">
                  <c:v>-1637.5192999999999</c:v>
                </c:pt>
                <c:pt idx="231">
                  <c:v>-1636.9402</c:v>
                </c:pt>
                <c:pt idx="232">
                  <c:v>-1636.3611999999998</c:v>
                </c:pt>
                <c:pt idx="233">
                  <c:v>-1635.7820999999999</c:v>
                </c:pt>
                <c:pt idx="234">
                  <c:v>-1635.203</c:v>
                </c:pt>
                <c:pt idx="235">
                  <c:v>-1634.6238999999998</c:v>
                </c:pt>
                <c:pt idx="236">
                  <c:v>-1634.0448999999999</c:v>
                </c:pt>
                <c:pt idx="237">
                  <c:v>-1633.4658000000011</c:v>
                </c:pt>
                <c:pt idx="238">
                  <c:v>-1632.8867</c:v>
                </c:pt>
                <c:pt idx="239">
                  <c:v>-1632.3076000000001</c:v>
                </c:pt>
                <c:pt idx="240">
                  <c:v>-1631.7285000000011</c:v>
                </c:pt>
                <c:pt idx="241">
                  <c:v>-1631.1495</c:v>
                </c:pt>
                <c:pt idx="242">
                  <c:v>-1630.5703999999998</c:v>
                </c:pt>
                <c:pt idx="243">
                  <c:v>-1629.9912999999999</c:v>
                </c:pt>
                <c:pt idx="244">
                  <c:v>-1629.4122</c:v>
                </c:pt>
                <c:pt idx="245">
                  <c:v>-1628.8330999999998</c:v>
                </c:pt>
                <c:pt idx="246">
                  <c:v>-1628.2540999999999</c:v>
                </c:pt>
                <c:pt idx="247">
                  <c:v>-1627.675</c:v>
                </c:pt>
                <c:pt idx="248">
                  <c:v>-1627.0959</c:v>
                </c:pt>
                <c:pt idx="249">
                  <c:v>-1626.5168000000001</c:v>
                </c:pt>
                <c:pt idx="250">
                  <c:v>-1625.9377000000011</c:v>
                </c:pt>
                <c:pt idx="251">
                  <c:v>-1625.3587</c:v>
                </c:pt>
                <c:pt idx="252">
                  <c:v>-1624.7796000000001</c:v>
                </c:pt>
                <c:pt idx="253">
                  <c:v>-1624.2005000000001</c:v>
                </c:pt>
                <c:pt idx="254">
                  <c:v>-1623.6213999999998</c:v>
                </c:pt>
                <c:pt idx="255">
                  <c:v>-1623.0423999999998</c:v>
                </c:pt>
                <c:pt idx="256">
                  <c:v>-1622.4632999999999</c:v>
                </c:pt>
                <c:pt idx="257">
                  <c:v>-1621.8841999999968</c:v>
                </c:pt>
                <c:pt idx="258">
                  <c:v>-1621.3051</c:v>
                </c:pt>
                <c:pt idx="259">
                  <c:v>-1620.7260000000001</c:v>
                </c:pt>
                <c:pt idx="260">
                  <c:v>-1620.1469999999999</c:v>
                </c:pt>
                <c:pt idx="261">
                  <c:v>-1619.5679</c:v>
                </c:pt>
                <c:pt idx="262">
                  <c:v>-1618.9888000000001</c:v>
                </c:pt>
                <c:pt idx="263">
                  <c:v>-1618.4097000000011</c:v>
                </c:pt>
                <c:pt idx="264">
                  <c:v>-1617.8306</c:v>
                </c:pt>
                <c:pt idx="265">
                  <c:v>-1617.2516000000001</c:v>
                </c:pt>
                <c:pt idx="266">
                  <c:v>-1616.6724999999967</c:v>
                </c:pt>
                <c:pt idx="267">
                  <c:v>-1616.0933999999968</c:v>
                </c:pt>
                <c:pt idx="268">
                  <c:v>-1615.5142999999998</c:v>
                </c:pt>
                <c:pt idx="269">
                  <c:v>-1614.9352000000001</c:v>
                </c:pt>
                <c:pt idx="270">
                  <c:v>-1614.3561999999999</c:v>
                </c:pt>
                <c:pt idx="271">
                  <c:v>-1613.7771</c:v>
                </c:pt>
                <c:pt idx="272">
                  <c:v>-1613.1979999999999</c:v>
                </c:pt>
                <c:pt idx="273">
                  <c:v>-1612.6188999999999</c:v>
                </c:pt>
                <c:pt idx="274">
                  <c:v>-1612.0399</c:v>
                </c:pt>
                <c:pt idx="275">
                  <c:v>-1611.4608000000001</c:v>
                </c:pt>
                <c:pt idx="276">
                  <c:v>-1610.8816999999999</c:v>
                </c:pt>
                <c:pt idx="277">
                  <c:v>-1610.3026</c:v>
                </c:pt>
                <c:pt idx="278">
                  <c:v>-1609.7235000000001</c:v>
                </c:pt>
                <c:pt idx="279">
                  <c:v>-1609.1444999999956</c:v>
                </c:pt>
                <c:pt idx="280">
                  <c:v>-1608.5654</c:v>
                </c:pt>
                <c:pt idx="281">
                  <c:v>-1607.9863</c:v>
                </c:pt>
                <c:pt idx="282">
                  <c:v>-1607.4072000000001</c:v>
                </c:pt>
                <c:pt idx="283">
                  <c:v>-1606.8280999999999</c:v>
                </c:pt>
                <c:pt idx="284">
                  <c:v>-1606.2491</c:v>
                </c:pt>
                <c:pt idx="285">
                  <c:v>-1605.6699999999998</c:v>
                </c:pt>
                <c:pt idx="286">
                  <c:v>-1605.0908999999999</c:v>
                </c:pt>
                <c:pt idx="287">
                  <c:v>-1604.5118</c:v>
                </c:pt>
                <c:pt idx="288">
                  <c:v>-1603.9327000000001</c:v>
                </c:pt>
                <c:pt idx="289">
                  <c:v>-1603.3536999999999</c:v>
                </c:pt>
                <c:pt idx="290">
                  <c:v>-1602.7746</c:v>
                </c:pt>
                <c:pt idx="291">
                  <c:v>-1602.1955</c:v>
                </c:pt>
                <c:pt idx="292">
                  <c:v>-1601.6163999999999</c:v>
                </c:pt>
                <c:pt idx="293">
                  <c:v>-1601.0373999999999</c:v>
                </c:pt>
                <c:pt idx="294">
                  <c:v>-1600.4583</c:v>
                </c:pt>
                <c:pt idx="295">
                  <c:v>-1599.8791999999999</c:v>
                </c:pt>
                <c:pt idx="296">
                  <c:v>-1599.3000999999999</c:v>
                </c:pt>
                <c:pt idx="297">
                  <c:v>-1598.721</c:v>
                </c:pt>
                <c:pt idx="298">
                  <c:v>-1598.1419999999998</c:v>
                </c:pt>
                <c:pt idx="299">
                  <c:v>-1597.5628999999999</c:v>
                </c:pt>
                <c:pt idx="300">
                  <c:v>-1596.9838</c:v>
                </c:pt>
                <c:pt idx="301">
                  <c:v>-1596.4047</c:v>
                </c:pt>
                <c:pt idx="302">
                  <c:v>-1595.8256000000001</c:v>
                </c:pt>
                <c:pt idx="303">
                  <c:v>-1595.2466000000011</c:v>
                </c:pt>
                <c:pt idx="304">
                  <c:v>-1594.6675</c:v>
                </c:pt>
                <c:pt idx="305">
                  <c:v>-1594.0883999999999</c:v>
                </c:pt>
                <c:pt idx="306">
                  <c:v>-1593.5092999999999</c:v>
                </c:pt>
                <c:pt idx="307">
                  <c:v>-1592.9302</c:v>
                </c:pt>
                <c:pt idx="308">
                  <c:v>-1592.3511999999998</c:v>
                </c:pt>
                <c:pt idx="309">
                  <c:v>-1591.7720999999999</c:v>
                </c:pt>
                <c:pt idx="310">
                  <c:v>-1591.1929999999998</c:v>
                </c:pt>
                <c:pt idx="311">
                  <c:v>-1590.6138999999998</c:v>
                </c:pt>
                <c:pt idx="312">
                  <c:v>-1590.0348999999999</c:v>
                </c:pt>
                <c:pt idx="313">
                  <c:v>-1589.4558000000011</c:v>
                </c:pt>
                <c:pt idx="314">
                  <c:v>-1588.8767</c:v>
                </c:pt>
                <c:pt idx="315">
                  <c:v>-1588.2976000000001</c:v>
                </c:pt>
                <c:pt idx="316">
                  <c:v>-1587.7185000000011</c:v>
                </c:pt>
                <c:pt idx="317">
                  <c:v>-1587.1395</c:v>
                </c:pt>
                <c:pt idx="318">
                  <c:v>-1586.5603999999998</c:v>
                </c:pt>
                <c:pt idx="319">
                  <c:v>-1585.9812999999999</c:v>
                </c:pt>
                <c:pt idx="320">
                  <c:v>-1585.4022</c:v>
                </c:pt>
                <c:pt idx="321">
                  <c:v>-1584.8230999999998</c:v>
                </c:pt>
                <c:pt idx="322">
                  <c:v>-1584.2440999999999</c:v>
                </c:pt>
                <c:pt idx="323">
                  <c:v>-1583.665</c:v>
                </c:pt>
                <c:pt idx="324">
                  <c:v>-1583.0859</c:v>
                </c:pt>
                <c:pt idx="325">
                  <c:v>-1582.5068000000001</c:v>
                </c:pt>
                <c:pt idx="326">
                  <c:v>-1581.9277000000011</c:v>
                </c:pt>
                <c:pt idx="327">
                  <c:v>-1581.3487</c:v>
                </c:pt>
                <c:pt idx="328">
                  <c:v>-1580.7696000000001</c:v>
                </c:pt>
                <c:pt idx="329">
                  <c:v>-1580.1904999999967</c:v>
                </c:pt>
                <c:pt idx="330">
                  <c:v>-1579.6113999999998</c:v>
                </c:pt>
                <c:pt idx="331">
                  <c:v>-1579.0323999999998</c:v>
                </c:pt>
                <c:pt idx="332">
                  <c:v>-1578.4532999999999</c:v>
                </c:pt>
                <c:pt idx="333">
                  <c:v>-1577.8741999999968</c:v>
                </c:pt>
                <c:pt idx="334">
                  <c:v>-1577.2951</c:v>
                </c:pt>
                <c:pt idx="335">
                  <c:v>-1576.7160000000001</c:v>
                </c:pt>
                <c:pt idx="336">
                  <c:v>-1576.1369999999999</c:v>
                </c:pt>
                <c:pt idx="337">
                  <c:v>-1575.5579</c:v>
                </c:pt>
                <c:pt idx="338">
                  <c:v>-1574.9788000000001</c:v>
                </c:pt>
                <c:pt idx="339">
                  <c:v>-1574.3996999999999</c:v>
                </c:pt>
                <c:pt idx="340">
                  <c:v>-1573.8206</c:v>
                </c:pt>
                <c:pt idx="341">
                  <c:v>-1573.2416000000001</c:v>
                </c:pt>
                <c:pt idx="342">
                  <c:v>-1572.6624999999967</c:v>
                </c:pt>
                <c:pt idx="343">
                  <c:v>-1572.0833999999998</c:v>
                </c:pt>
                <c:pt idx="344">
                  <c:v>-1571.5042999999998</c:v>
                </c:pt>
                <c:pt idx="345">
                  <c:v>-1570.9252000000001</c:v>
                </c:pt>
                <c:pt idx="346">
                  <c:v>-1570.3462</c:v>
                </c:pt>
                <c:pt idx="347">
                  <c:v>-1569.7671</c:v>
                </c:pt>
                <c:pt idx="348">
                  <c:v>-1569.1879999999999</c:v>
                </c:pt>
                <c:pt idx="349">
                  <c:v>-1568.6088999999999</c:v>
                </c:pt>
                <c:pt idx="350">
                  <c:v>-1568.0299</c:v>
                </c:pt>
                <c:pt idx="351">
                  <c:v>-1567.4508000000001</c:v>
                </c:pt>
                <c:pt idx="352">
                  <c:v>-1566.8716999999999</c:v>
                </c:pt>
                <c:pt idx="353">
                  <c:v>-1566.2926</c:v>
                </c:pt>
                <c:pt idx="354">
                  <c:v>-1565.7135000000001</c:v>
                </c:pt>
                <c:pt idx="355">
                  <c:v>-1565.1344999999967</c:v>
                </c:pt>
                <c:pt idx="356">
                  <c:v>-1564.5554</c:v>
                </c:pt>
                <c:pt idx="357">
                  <c:v>-1563.9763</c:v>
                </c:pt>
                <c:pt idx="358">
                  <c:v>-1563.3971999999999</c:v>
                </c:pt>
                <c:pt idx="359">
                  <c:v>-1562.8181</c:v>
                </c:pt>
                <c:pt idx="360">
                  <c:v>-1562.2391</c:v>
                </c:pt>
                <c:pt idx="361">
                  <c:v>-1561.6599999999999</c:v>
                </c:pt>
                <c:pt idx="362">
                  <c:v>-1561.0808999999999</c:v>
                </c:pt>
                <c:pt idx="363">
                  <c:v>-1560.5018</c:v>
                </c:pt>
                <c:pt idx="364">
                  <c:v>-1559.9228000000001</c:v>
                </c:pt>
                <c:pt idx="365">
                  <c:v>-1559.3436999999999</c:v>
                </c:pt>
                <c:pt idx="366">
                  <c:v>-1558.7646</c:v>
                </c:pt>
                <c:pt idx="367">
                  <c:v>-1558.1855</c:v>
                </c:pt>
                <c:pt idx="368">
                  <c:v>-1557.6063999999999</c:v>
                </c:pt>
                <c:pt idx="369">
                  <c:v>-1557.0273999999999</c:v>
                </c:pt>
                <c:pt idx="370">
                  <c:v>-1556.4483</c:v>
                </c:pt>
                <c:pt idx="371">
                  <c:v>-1555.8691999999999</c:v>
                </c:pt>
                <c:pt idx="372">
                  <c:v>-1555.2900999999999</c:v>
                </c:pt>
                <c:pt idx="373">
                  <c:v>-1554.711</c:v>
                </c:pt>
                <c:pt idx="374">
                  <c:v>-1554.1319999999998</c:v>
                </c:pt>
                <c:pt idx="375">
                  <c:v>-1553.5528999999999</c:v>
                </c:pt>
                <c:pt idx="376">
                  <c:v>-1552.9738</c:v>
                </c:pt>
                <c:pt idx="377">
                  <c:v>-1552.3946999999998</c:v>
                </c:pt>
                <c:pt idx="378">
                  <c:v>-1551.8156000000001</c:v>
                </c:pt>
                <c:pt idx="379">
                  <c:v>-1551.2366000000011</c:v>
                </c:pt>
                <c:pt idx="380">
                  <c:v>-1550.6575</c:v>
                </c:pt>
                <c:pt idx="381">
                  <c:v>-1550.0783999999999</c:v>
                </c:pt>
                <c:pt idx="382">
                  <c:v>-1549.4992999999999</c:v>
                </c:pt>
                <c:pt idx="383">
                  <c:v>-1548.9203</c:v>
                </c:pt>
                <c:pt idx="384">
                  <c:v>-1548.3411999999998</c:v>
                </c:pt>
                <c:pt idx="385">
                  <c:v>-1547.7620999999999</c:v>
                </c:pt>
                <c:pt idx="386">
                  <c:v>-1547.1829999999998</c:v>
                </c:pt>
                <c:pt idx="387">
                  <c:v>-1546.6038999999998</c:v>
                </c:pt>
                <c:pt idx="388">
                  <c:v>-1546.0248999999999</c:v>
                </c:pt>
                <c:pt idx="389">
                  <c:v>-1545.4458000000011</c:v>
                </c:pt>
                <c:pt idx="390">
                  <c:v>-1544.8667</c:v>
                </c:pt>
                <c:pt idx="391">
                  <c:v>-1544.2876000000001</c:v>
                </c:pt>
                <c:pt idx="392">
                  <c:v>-1543.7085000000011</c:v>
                </c:pt>
                <c:pt idx="393">
                  <c:v>-1543.1295</c:v>
                </c:pt>
                <c:pt idx="394">
                  <c:v>-1542.5503999999999</c:v>
                </c:pt>
                <c:pt idx="395">
                  <c:v>-1541.9712999999999</c:v>
                </c:pt>
                <c:pt idx="396">
                  <c:v>-1541.3921999999998</c:v>
                </c:pt>
                <c:pt idx="397">
                  <c:v>-1540.8130999999998</c:v>
                </c:pt>
                <c:pt idx="398">
                  <c:v>-1540.2340999999999</c:v>
                </c:pt>
                <c:pt idx="399">
                  <c:v>-1539.655</c:v>
                </c:pt>
                <c:pt idx="400">
                  <c:v>-1539.0759</c:v>
                </c:pt>
                <c:pt idx="401">
                  <c:v>-1538.4968000000001</c:v>
                </c:pt>
                <c:pt idx="402">
                  <c:v>-1537.9178000000011</c:v>
                </c:pt>
                <c:pt idx="403">
                  <c:v>-1537.3387</c:v>
                </c:pt>
                <c:pt idx="404">
                  <c:v>-1536.7596000000001</c:v>
                </c:pt>
                <c:pt idx="405">
                  <c:v>-1536.1804999999968</c:v>
                </c:pt>
                <c:pt idx="406">
                  <c:v>-1535.6013999999998</c:v>
                </c:pt>
                <c:pt idx="407">
                  <c:v>-1535.0223999999998</c:v>
                </c:pt>
                <c:pt idx="408">
                  <c:v>-1534.4432999999999</c:v>
                </c:pt>
                <c:pt idx="409">
                  <c:v>-1533.8641999999998</c:v>
                </c:pt>
                <c:pt idx="410">
                  <c:v>-1533.2851000000001</c:v>
                </c:pt>
                <c:pt idx="411">
                  <c:v>-1532.7060000000001</c:v>
                </c:pt>
                <c:pt idx="412">
                  <c:v>-1532.127</c:v>
                </c:pt>
                <c:pt idx="413">
                  <c:v>-1531.5479</c:v>
                </c:pt>
                <c:pt idx="414">
                  <c:v>-1530.9688000000001</c:v>
                </c:pt>
                <c:pt idx="415">
                  <c:v>-1530.3896999999999</c:v>
                </c:pt>
                <c:pt idx="416">
                  <c:v>-1529.8106</c:v>
                </c:pt>
                <c:pt idx="417">
                  <c:v>-1529.2316000000001</c:v>
                </c:pt>
                <c:pt idx="418">
                  <c:v>-1528.6524999999967</c:v>
                </c:pt>
                <c:pt idx="419">
                  <c:v>-1528.0733999999998</c:v>
                </c:pt>
                <c:pt idx="420">
                  <c:v>-1527.4942999999998</c:v>
                </c:pt>
                <c:pt idx="421">
                  <c:v>-1526.9153000000001</c:v>
                </c:pt>
                <c:pt idx="422">
                  <c:v>-1526.3362</c:v>
                </c:pt>
                <c:pt idx="423">
                  <c:v>-1525.7571</c:v>
                </c:pt>
                <c:pt idx="424">
                  <c:v>-1525.1779999999999</c:v>
                </c:pt>
                <c:pt idx="425">
                  <c:v>-1524.5989</c:v>
                </c:pt>
                <c:pt idx="426">
                  <c:v>-1524.0199</c:v>
                </c:pt>
                <c:pt idx="427">
                  <c:v>-1523.4408000000001</c:v>
                </c:pt>
                <c:pt idx="428">
                  <c:v>-1522.8616999999999</c:v>
                </c:pt>
                <c:pt idx="429">
                  <c:v>-1522.2826</c:v>
                </c:pt>
                <c:pt idx="430">
                  <c:v>-1521.7035000000001</c:v>
                </c:pt>
                <c:pt idx="431">
                  <c:v>-1521.1244999999967</c:v>
                </c:pt>
                <c:pt idx="432">
                  <c:v>-1520.5454</c:v>
                </c:pt>
                <c:pt idx="433">
                  <c:v>-1519.9663</c:v>
                </c:pt>
                <c:pt idx="434">
                  <c:v>-1519.3871999999999</c:v>
                </c:pt>
                <c:pt idx="435">
                  <c:v>-1518.8081</c:v>
                </c:pt>
                <c:pt idx="436">
                  <c:v>-1518.2291</c:v>
                </c:pt>
                <c:pt idx="437">
                  <c:v>-1517.6499999999999</c:v>
                </c:pt>
                <c:pt idx="438">
                  <c:v>-1517.0708999999999</c:v>
                </c:pt>
                <c:pt idx="439">
                  <c:v>-1516.4918</c:v>
                </c:pt>
                <c:pt idx="440">
                  <c:v>-1515.9128000000001</c:v>
                </c:pt>
                <c:pt idx="441">
                  <c:v>-1515.3336999999999</c:v>
                </c:pt>
                <c:pt idx="442">
                  <c:v>-1514.7546</c:v>
                </c:pt>
                <c:pt idx="443">
                  <c:v>-1514.1755000000001</c:v>
                </c:pt>
                <c:pt idx="444">
                  <c:v>-1513.5963999999999</c:v>
                </c:pt>
                <c:pt idx="445">
                  <c:v>-1513.0174</c:v>
                </c:pt>
                <c:pt idx="446">
                  <c:v>-1512.4383</c:v>
                </c:pt>
                <c:pt idx="447">
                  <c:v>-1511.8591999999999</c:v>
                </c:pt>
                <c:pt idx="448">
                  <c:v>-1511.2800999999999</c:v>
                </c:pt>
                <c:pt idx="449">
                  <c:v>-1510.701</c:v>
                </c:pt>
                <c:pt idx="450">
                  <c:v>-1510.1219999999998</c:v>
                </c:pt>
                <c:pt idx="451">
                  <c:v>-1509.5428999999999</c:v>
                </c:pt>
                <c:pt idx="452">
                  <c:v>-1508.9638</c:v>
                </c:pt>
                <c:pt idx="453">
                  <c:v>-1508.3846999999998</c:v>
                </c:pt>
                <c:pt idx="454">
                  <c:v>-1507.8056000000001</c:v>
                </c:pt>
                <c:pt idx="455">
                  <c:v>-1507.2266000000011</c:v>
                </c:pt>
                <c:pt idx="456">
                  <c:v>-1506.6475</c:v>
                </c:pt>
                <c:pt idx="457">
                  <c:v>-1506.0683999999999</c:v>
                </c:pt>
                <c:pt idx="458">
                  <c:v>-1505.4893</c:v>
                </c:pt>
                <c:pt idx="459">
                  <c:v>-1504.9103</c:v>
                </c:pt>
                <c:pt idx="460">
                  <c:v>-1504.3311999999999</c:v>
                </c:pt>
                <c:pt idx="461">
                  <c:v>-1503.7520999999999</c:v>
                </c:pt>
                <c:pt idx="462">
                  <c:v>-1503.1729999999998</c:v>
                </c:pt>
                <c:pt idx="463">
                  <c:v>-1502.5938999999998</c:v>
                </c:pt>
                <c:pt idx="464">
                  <c:v>-1502.0148999999999</c:v>
                </c:pt>
                <c:pt idx="465">
                  <c:v>-1501.4358000000011</c:v>
                </c:pt>
                <c:pt idx="466">
                  <c:v>-1500.8567</c:v>
                </c:pt>
                <c:pt idx="467">
                  <c:v>-1500.2776000000001</c:v>
                </c:pt>
                <c:pt idx="468">
                  <c:v>-1499.6985</c:v>
                </c:pt>
                <c:pt idx="469">
                  <c:v>-1499.1195</c:v>
                </c:pt>
                <c:pt idx="470">
                  <c:v>-1498.5403999999999</c:v>
                </c:pt>
                <c:pt idx="471">
                  <c:v>-1497.9612999999999</c:v>
                </c:pt>
                <c:pt idx="472">
                  <c:v>-1497.3821999999998</c:v>
                </c:pt>
                <c:pt idx="473">
                  <c:v>-1496.8030999999999</c:v>
                </c:pt>
                <c:pt idx="474">
                  <c:v>-1496.2240999999999</c:v>
                </c:pt>
                <c:pt idx="475">
                  <c:v>-1495.645</c:v>
                </c:pt>
                <c:pt idx="476">
                  <c:v>-1495.0659000000001</c:v>
                </c:pt>
                <c:pt idx="477">
                  <c:v>-1494.4868000000001</c:v>
                </c:pt>
                <c:pt idx="478">
                  <c:v>-1493.9078000000011</c:v>
                </c:pt>
                <c:pt idx="479">
                  <c:v>-1493.3287</c:v>
                </c:pt>
                <c:pt idx="480">
                  <c:v>-1492.7496000000001</c:v>
                </c:pt>
                <c:pt idx="481">
                  <c:v>-1492.1704999999968</c:v>
                </c:pt>
                <c:pt idx="482">
                  <c:v>-1491.5913999999998</c:v>
                </c:pt>
                <c:pt idx="483">
                  <c:v>-1491.0123999999998</c:v>
                </c:pt>
                <c:pt idx="484">
                  <c:v>-1490.4332999999999</c:v>
                </c:pt>
                <c:pt idx="485">
                  <c:v>-1489.8541999999998</c:v>
                </c:pt>
                <c:pt idx="486">
                  <c:v>-1489.2751000000001</c:v>
                </c:pt>
                <c:pt idx="487">
                  <c:v>-1488.6959999999999</c:v>
                </c:pt>
                <c:pt idx="488">
                  <c:v>-1488.117</c:v>
                </c:pt>
                <c:pt idx="489">
                  <c:v>-1487.5379</c:v>
                </c:pt>
                <c:pt idx="490">
                  <c:v>-1486.9588000000001</c:v>
                </c:pt>
                <c:pt idx="491">
                  <c:v>-1486.3797</c:v>
                </c:pt>
                <c:pt idx="492">
                  <c:v>-1485.8007</c:v>
                </c:pt>
                <c:pt idx="493">
                  <c:v>-1485.2216000000001</c:v>
                </c:pt>
                <c:pt idx="494">
                  <c:v>-1484.6424999999967</c:v>
                </c:pt>
                <c:pt idx="495">
                  <c:v>-1484.0633999999998</c:v>
                </c:pt>
                <c:pt idx="496">
                  <c:v>-1483.4842999999998</c:v>
                </c:pt>
                <c:pt idx="497">
                  <c:v>-1482.9053000000001</c:v>
                </c:pt>
                <c:pt idx="498">
                  <c:v>-1482.3262</c:v>
                </c:pt>
                <c:pt idx="499">
                  <c:v>-1481.7471</c:v>
                </c:pt>
                <c:pt idx="500">
                  <c:v>-1481.1679999999999</c:v>
                </c:pt>
                <c:pt idx="501">
                  <c:v>-1480.5889</c:v>
                </c:pt>
                <c:pt idx="502">
                  <c:v>-1480.0099</c:v>
                </c:pt>
                <c:pt idx="503">
                  <c:v>-1479.4308000000001</c:v>
                </c:pt>
                <c:pt idx="504">
                  <c:v>-1478.8516999999999</c:v>
                </c:pt>
                <c:pt idx="505">
                  <c:v>-1478.2726</c:v>
                </c:pt>
                <c:pt idx="506">
                  <c:v>-1477.6934999999955</c:v>
                </c:pt>
                <c:pt idx="507">
                  <c:v>-1477.1144999999967</c:v>
                </c:pt>
                <c:pt idx="508">
                  <c:v>-1476.5354</c:v>
                </c:pt>
                <c:pt idx="509">
                  <c:v>-1475.9563000000001</c:v>
                </c:pt>
                <c:pt idx="510">
                  <c:v>-1475.3771999999999</c:v>
                </c:pt>
                <c:pt idx="511">
                  <c:v>-1474.7982</c:v>
                </c:pt>
                <c:pt idx="512">
                  <c:v>-1474.2191</c:v>
                </c:pt>
                <c:pt idx="513">
                  <c:v>-1473.6399999999999</c:v>
                </c:pt>
                <c:pt idx="514">
                  <c:v>-1473.0608999999999</c:v>
                </c:pt>
                <c:pt idx="515">
                  <c:v>-1472.4818</c:v>
                </c:pt>
                <c:pt idx="516">
                  <c:v>-1471.9028000000001</c:v>
                </c:pt>
                <c:pt idx="517">
                  <c:v>-1471.3236999999999</c:v>
                </c:pt>
                <c:pt idx="518">
                  <c:v>-1470.7446</c:v>
                </c:pt>
                <c:pt idx="519">
                  <c:v>-1470.1655000000001</c:v>
                </c:pt>
                <c:pt idx="520">
                  <c:v>-1469.5863999999999</c:v>
                </c:pt>
                <c:pt idx="521">
                  <c:v>-1469.0074</c:v>
                </c:pt>
                <c:pt idx="522">
                  <c:v>-1468.4283</c:v>
                </c:pt>
                <c:pt idx="523">
                  <c:v>-1467.8491999999999</c:v>
                </c:pt>
                <c:pt idx="524">
                  <c:v>-1467.2701</c:v>
                </c:pt>
                <c:pt idx="525">
                  <c:v>-1466.6909999999998</c:v>
                </c:pt>
                <c:pt idx="526">
                  <c:v>-1466.1119999999999</c:v>
                </c:pt>
                <c:pt idx="527">
                  <c:v>-1465.5328999999999</c:v>
                </c:pt>
                <c:pt idx="528">
                  <c:v>-1464.9538</c:v>
                </c:pt>
                <c:pt idx="529">
                  <c:v>-1464.3746999999998</c:v>
                </c:pt>
                <c:pt idx="530">
                  <c:v>-1463.7957000000001</c:v>
                </c:pt>
                <c:pt idx="531">
                  <c:v>-1463.2166000000011</c:v>
                </c:pt>
                <c:pt idx="532">
                  <c:v>-1462.6375</c:v>
                </c:pt>
                <c:pt idx="533">
                  <c:v>-1462.0583999999999</c:v>
                </c:pt>
                <c:pt idx="534">
                  <c:v>-1461.4793</c:v>
                </c:pt>
                <c:pt idx="535">
                  <c:v>-1460.9003</c:v>
                </c:pt>
                <c:pt idx="536">
                  <c:v>-1460.3211999999999</c:v>
                </c:pt>
                <c:pt idx="537">
                  <c:v>-1459.7420999999999</c:v>
                </c:pt>
                <c:pt idx="538">
                  <c:v>-1459.1629999999998</c:v>
                </c:pt>
                <c:pt idx="539">
                  <c:v>-1458.5838999999999</c:v>
                </c:pt>
                <c:pt idx="540">
                  <c:v>-1458.0048999999999</c:v>
                </c:pt>
                <c:pt idx="541">
                  <c:v>-1457.4258000000011</c:v>
                </c:pt>
                <c:pt idx="542">
                  <c:v>-1456.8467000000001</c:v>
                </c:pt>
                <c:pt idx="543">
                  <c:v>-1456.2676000000001</c:v>
                </c:pt>
                <c:pt idx="544">
                  <c:v>-1455.6885</c:v>
                </c:pt>
                <c:pt idx="545">
                  <c:v>-1455.1095</c:v>
                </c:pt>
                <c:pt idx="546">
                  <c:v>-1454.5303999999999</c:v>
                </c:pt>
                <c:pt idx="547">
                  <c:v>-1453.9512999999999</c:v>
                </c:pt>
                <c:pt idx="548">
                  <c:v>-1453.3721999999998</c:v>
                </c:pt>
                <c:pt idx="549">
                  <c:v>-1452.7931999999998</c:v>
                </c:pt>
                <c:pt idx="550">
                  <c:v>-1452.2140999999999</c:v>
                </c:pt>
                <c:pt idx="551">
                  <c:v>-1451.635</c:v>
                </c:pt>
                <c:pt idx="552">
                  <c:v>-1451.0559000000001</c:v>
                </c:pt>
                <c:pt idx="553">
                  <c:v>-1450.4768000000001</c:v>
                </c:pt>
                <c:pt idx="554">
                  <c:v>-1449.8978</c:v>
                </c:pt>
                <c:pt idx="555">
                  <c:v>-1449.3187</c:v>
                </c:pt>
                <c:pt idx="556">
                  <c:v>-1448.7396000000001</c:v>
                </c:pt>
                <c:pt idx="557">
                  <c:v>-1448.1605</c:v>
                </c:pt>
                <c:pt idx="558">
                  <c:v>-1447.5813999999998</c:v>
                </c:pt>
                <c:pt idx="559">
                  <c:v>-1447.0023999999999</c:v>
                </c:pt>
                <c:pt idx="560">
                  <c:v>-1446.4232999999999</c:v>
                </c:pt>
                <c:pt idx="561">
                  <c:v>-1445.8441999999998</c:v>
                </c:pt>
                <c:pt idx="562">
                  <c:v>-1445.2651000000001</c:v>
                </c:pt>
                <c:pt idx="563">
                  <c:v>-1444.6859999999999</c:v>
                </c:pt>
                <c:pt idx="564">
                  <c:v>-1444.107</c:v>
                </c:pt>
                <c:pt idx="565">
                  <c:v>-1443.5279</c:v>
                </c:pt>
                <c:pt idx="566">
                  <c:v>-1442.9488000000001</c:v>
                </c:pt>
                <c:pt idx="567">
                  <c:v>-1442.3697</c:v>
                </c:pt>
                <c:pt idx="568">
                  <c:v>-1441.7907</c:v>
                </c:pt>
                <c:pt idx="569">
                  <c:v>-1441.2116000000001</c:v>
                </c:pt>
                <c:pt idx="570">
                  <c:v>-1440.6324999999968</c:v>
                </c:pt>
                <c:pt idx="571">
                  <c:v>-1440.0533999999998</c:v>
                </c:pt>
                <c:pt idx="572">
                  <c:v>-1439.4742999999999</c:v>
                </c:pt>
                <c:pt idx="573">
                  <c:v>-1438.8952999999999</c:v>
                </c:pt>
                <c:pt idx="574">
                  <c:v>-1438.3162</c:v>
                </c:pt>
                <c:pt idx="575">
                  <c:v>-1437.7371000000001</c:v>
                </c:pt>
                <c:pt idx="576">
                  <c:v>-1437.1579999999999</c:v>
                </c:pt>
                <c:pt idx="577">
                  <c:v>-1436.5789</c:v>
                </c:pt>
                <c:pt idx="578">
                  <c:v>-1435.9999</c:v>
                </c:pt>
                <c:pt idx="579">
                  <c:v>-1435.4208000000001</c:v>
                </c:pt>
                <c:pt idx="580">
                  <c:v>-1434.8416999999999</c:v>
                </c:pt>
                <c:pt idx="581">
                  <c:v>-1434.2626</c:v>
                </c:pt>
                <c:pt idx="582">
                  <c:v>-1433.6834999999955</c:v>
                </c:pt>
                <c:pt idx="583">
                  <c:v>-1433.1044999999967</c:v>
                </c:pt>
                <c:pt idx="584">
                  <c:v>-1432.5254</c:v>
                </c:pt>
                <c:pt idx="585">
                  <c:v>-1431.9463000000001</c:v>
                </c:pt>
                <c:pt idx="586">
                  <c:v>-1431.3671999999999</c:v>
                </c:pt>
                <c:pt idx="587">
                  <c:v>-1430.7882</c:v>
                </c:pt>
                <c:pt idx="588">
                  <c:v>-1430.2091</c:v>
                </c:pt>
                <c:pt idx="589">
                  <c:v>-1429.6299999999999</c:v>
                </c:pt>
                <c:pt idx="590">
                  <c:v>-1429.0509</c:v>
                </c:pt>
                <c:pt idx="591">
                  <c:v>-1428.4718</c:v>
                </c:pt>
                <c:pt idx="592">
                  <c:v>-1427.8927999999999</c:v>
                </c:pt>
                <c:pt idx="593">
                  <c:v>-1427.3136999999999</c:v>
                </c:pt>
                <c:pt idx="594">
                  <c:v>-1426.7346</c:v>
                </c:pt>
                <c:pt idx="595">
                  <c:v>-1426.1555000000001</c:v>
                </c:pt>
                <c:pt idx="596">
                  <c:v>-1425.5763999999999</c:v>
                </c:pt>
                <c:pt idx="597">
                  <c:v>-1424.9974</c:v>
                </c:pt>
                <c:pt idx="598">
                  <c:v>-1424.4183</c:v>
                </c:pt>
                <c:pt idx="599">
                  <c:v>-1423.8391999999999</c:v>
                </c:pt>
                <c:pt idx="600">
                  <c:v>-1423.2601</c:v>
                </c:pt>
                <c:pt idx="601">
                  <c:v>-1422.6810999999998</c:v>
                </c:pt>
                <c:pt idx="602">
                  <c:v>-1422.1019999999999</c:v>
                </c:pt>
                <c:pt idx="603">
                  <c:v>-1421.5228999999999</c:v>
                </c:pt>
                <c:pt idx="604">
                  <c:v>-1420.9438</c:v>
                </c:pt>
                <c:pt idx="605">
                  <c:v>-1420.3646999999999</c:v>
                </c:pt>
                <c:pt idx="606">
                  <c:v>-1419.7857000000001</c:v>
                </c:pt>
                <c:pt idx="607">
                  <c:v>-1419.2066000000011</c:v>
                </c:pt>
                <c:pt idx="608">
                  <c:v>-1418.6275000000001</c:v>
                </c:pt>
                <c:pt idx="609">
                  <c:v>-1418.0483999999999</c:v>
                </c:pt>
                <c:pt idx="610">
                  <c:v>-1417.4693</c:v>
                </c:pt>
                <c:pt idx="611">
                  <c:v>-1416.8902999999998</c:v>
                </c:pt>
                <c:pt idx="612">
                  <c:v>-1416.3111999999999</c:v>
                </c:pt>
                <c:pt idx="613">
                  <c:v>-1415.7320999999999</c:v>
                </c:pt>
                <c:pt idx="614">
                  <c:v>-1415.1529999999998</c:v>
                </c:pt>
                <c:pt idx="615">
                  <c:v>-1414.5738999999999</c:v>
                </c:pt>
                <c:pt idx="616">
                  <c:v>-1413.9948999999999</c:v>
                </c:pt>
                <c:pt idx="617">
                  <c:v>-1413.4158000000011</c:v>
                </c:pt>
                <c:pt idx="618">
                  <c:v>-1412.8367000000001</c:v>
                </c:pt>
                <c:pt idx="619">
                  <c:v>-1412.2576000000001</c:v>
                </c:pt>
                <c:pt idx="620">
                  <c:v>-1411.6786</c:v>
                </c:pt>
                <c:pt idx="621">
                  <c:v>-1411.0995</c:v>
                </c:pt>
                <c:pt idx="622">
                  <c:v>-1410.5203999999999</c:v>
                </c:pt>
                <c:pt idx="623">
                  <c:v>-1409.9413</c:v>
                </c:pt>
                <c:pt idx="624">
                  <c:v>-1409.3621999999998</c:v>
                </c:pt>
                <c:pt idx="625">
                  <c:v>-1408.7831999999999</c:v>
                </c:pt>
                <c:pt idx="626">
                  <c:v>-1408.2040999999999</c:v>
                </c:pt>
                <c:pt idx="627">
                  <c:v>-1407.625</c:v>
                </c:pt>
                <c:pt idx="628">
                  <c:v>-1407.0459000000001</c:v>
                </c:pt>
                <c:pt idx="629">
                  <c:v>-1406.4668000000001</c:v>
                </c:pt>
                <c:pt idx="630">
                  <c:v>-1405.8878</c:v>
                </c:pt>
                <c:pt idx="631">
                  <c:v>-1405.3087</c:v>
                </c:pt>
                <c:pt idx="632">
                  <c:v>-1404.7296000000001</c:v>
                </c:pt>
                <c:pt idx="633">
                  <c:v>-1404.1505</c:v>
                </c:pt>
                <c:pt idx="634">
                  <c:v>-1403.5713999999998</c:v>
                </c:pt>
                <c:pt idx="635">
                  <c:v>-1402.9923999999999</c:v>
                </c:pt>
                <c:pt idx="636">
                  <c:v>-1402.4132999999999</c:v>
                </c:pt>
                <c:pt idx="637">
                  <c:v>-1401.8341999999998</c:v>
                </c:pt>
                <c:pt idx="638">
                  <c:v>-1401.2551000000001</c:v>
                </c:pt>
                <c:pt idx="639">
                  <c:v>-1400.6760999999999</c:v>
                </c:pt>
                <c:pt idx="640">
                  <c:v>-1400.097</c:v>
                </c:pt>
                <c:pt idx="641">
                  <c:v>-1399.5179000000001</c:v>
                </c:pt>
                <c:pt idx="642">
                  <c:v>-1398.9388000000001</c:v>
                </c:pt>
                <c:pt idx="643">
                  <c:v>-1398.3597</c:v>
                </c:pt>
                <c:pt idx="644">
                  <c:v>-1397.7807</c:v>
                </c:pt>
                <c:pt idx="645">
                  <c:v>-1397.2016000000001</c:v>
                </c:pt>
                <c:pt idx="646">
                  <c:v>-1396.6224999999968</c:v>
                </c:pt>
                <c:pt idx="647">
                  <c:v>-1396.0433999999998</c:v>
                </c:pt>
                <c:pt idx="648">
                  <c:v>-1395.4642999999999</c:v>
                </c:pt>
                <c:pt idx="649">
                  <c:v>-1394.8852999999999</c:v>
                </c:pt>
                <c:pt idx="650">
                  <c:v>-1394.3062</c:v>
                </c:pt>
                <c:pt idx="651">
                  <c:v>-1393.7271000000001</c:v>
                </c:pt>
                <c:pt idx="652">
                  <c:v>-1393.1479999999999</c:v>
                </c:pt>
                <c:pt idx="653">
                  <c:v>-1392.5689</c:v>
                </c:pt>
                <c:pt idx="654">
                  <c:v>-1391.9899</c:v>
                </c:pt>
                <c:pt idx="655">
                  <c:v>-1391.4108000000001</c:v>
                </c:pt>
                <c:pt idx="656">
                  <c:v>-1390.8317</c:v>
                </c:pt>
                <c:pt idx="657">
                  <c:v>-1390.2526</c:v>
                </c:pt>
                <c:pt idx="658">
                  <c:v>-1389.6735999999999</c:v>
                </c:pt>
                <c:pt idx="659">
                  <c:v>-1389.0944999999967</c:v>
                </c:pt>
                <c:pt idx="660">
                  <c:v>-1388.5154</c:v>
                </c:pt>
                <c:pt idx="661">
                  <c:v>-1387.9363000000001</c:v>
                </c:pt>
                <c:pt idx="662">
                  <c:v>-1387.3571999999999</c:v>
                </c:pt>
                <c:pt idx="663">
                  <c:v>-1386.7782</c:v>
                </c:pt>
                <c:pt idx="664">
                  <c:v>-1386.1990999999998</c:v>
                </c:pt>
                <c:pt idx="665">
                  <c:v>-1385.62</c:v>
                </c:pt>
                <c:pt idx="666">
                  <c:v>-1385.0409</c:v>
                </c:pt>
                <c:pt idx="667">
                  <c:v>-1384.4618</c:v>
                </c:pt>
                <c:pt idx="668">
                  <c:v>-1383.8827999999999</c:v>
                </c:pt>
                <c:pt idx="669">
                  <c:v>-1383.3036999999999</c:v>
                </c:pt>
                <c:pt idx="670">
                  <c:v>-1382.7246</c:v>
                </c:pt>
                <c:pt idx="671">
                  <c:v>-1382.1455000000001</c:v>
                </c:pt>
                <c:pt idx="672">
                  <c:v>-1381.5663999999999</c:v>
                </c:pt>
                <c:pt idx="673">
                  <c:v>-1380.9874</c:v>
                </c:pt>
                <c:pt idx="674">
                  <c:v>-1380.4083000000001</c:v>
                </c:pt>
                <c:pt idx="675">
                  <c:v>-1379.8291999999999</c:v>
                </c:pt>
                <c:pt idx="676">
                  <c:v>-1379.2501</c:v>
                </c:pt>
                <c:pt idx="677">
                  <c:v>-1378.6710999999998</c:v>
                </c:pt>
                <c:pt idx="678">
                  <c:v>-1378.0919999999999</c:v>
                </c:pt>
                <c:pt idx="679">
                  <c:v>-1377.5128999999999</c:v>
                </c:pt>
                <c:pt idx="680">
                  <c:v>-1376.9338</c:v>
                </c:pt>
                <c:pt idx="681">
                  <c:v>-1376.3546999999999</c:v>
                </c:pt>
                <c:pt idx="682">
                  <c:v>-1375.7757000000001</c:v>
                </c:pt>
                <c:pt idx="683">
                  <c:v>-1375.1966</c:v>
                </c:pt>
                <c:pt idx="684">
                  <c:v>-1374.6175000000001</c:v>
                </c:pt>
                <c:pt idx="685">
                  <c:v>-1374.0383999999999</c:v>
                </c:pt>
                <c:pt idx="686">
                  <c:v>-1373.4593</c:v>
                </c:pt>
                <c:pt idx="687">
                  <c:v>-1372.8802999999998</c:v>
                </c:pt>
                <c:pt idx="688">
                  <c:v>-1372.3011999999999</c:v>
                </c:pt>
                <c:pt idx="689">
                  <c:v>-1371.7221</c:v>
                </c:pt>
                <c:pt idx="690">
                  <c:v>-1371.1429999999998</c:v>
                </c:pt>
                <c:pt idx="691">
                  <c:v>-1370.5638999999999</c:v>
                </c:pt>
                <c:pt idx="692">
                  <c:v>-1369.9848999999999</c:v>
                </c:pt>
                <c:pt idx="693">
                  <c:v>-1369.4058000000011</c:v>
                </c:pt>
                <c:pt idx="694">
                  <c:v>-1368.8267000000001</c:v>
                </c:pt>
                <c:pt idx="695">
                  <c:v>-1368.2476000000001</c:v>
                </c:pt>
                <c:pt idx="696">
                  <c:v>-1367.6686</c:v>
                </c:pt>
                <c:pt idx="697">
                  <c:v>-1367.0895</c:v>
                </c:pt>
                <c:pt idx="698">
                  <c:v>-1366.5103999999999</c:v>
                </c:pt>
                <c:pt idx="699">
                  <c:v>-1365.9313</c:v>
                </c:pt>
                <c:pt idx="700">
                  <c:v>-1365.3521999999998</c:v>
                </c:pt>
                <c:pt idx="701">
                  <c:v>-1364.7731999999999</c:v>
                </c:pt>
                <c:pt idx="702">
                  <c:v>-1364.1940999999968</c:v>
                </c:pt>
                <c:pt idx="703">
                  <c:v>-1363.615</c:v>
                </c:pt>
                <c:pt idx="704">
                  <c:v>-1363.0359000000001</c:v>
                </c:pt>
                <c:pt idx="705">
                  <c:v>-1362.4568000000011</c:v>
                </c:pt>
                <c:pt idx="706">
                  <c:v>-1361.8778</c:v>
                </c:pt>
                <c:pt idx="707">
                  <c:v>-1361.2987000000001</c:v>
                </c:pt>
                <c:pt idx="708">
                  <c:v>-1360.7196000000001</c:v>
                </c:pt>
                <c:pt idx="709">
                  <c:v>-1360.1405</c:v>
                </c:pt>
                <c:pt idx="710">
                  <c:v>-1359.5613999999998</c:v>
                </c:pt>
                <c:pt idx="711">
                  <c:v>-1358.9823999999999</c:v>
                </c:pt>
                <c:pt idx="712">
                  <c:v>-1358.4032999999999</c:v>
                </c:pt>
                <c:pt idx="713">
                  <c:v>-1357.8241999999998</c:v>
                </c:pt>
                <c:pt idx="714">
                  <c:v>-1357.2451000000001</c:v>
                </c:pt>
                <c:pt idx="715">
                  <c:v>-1356.6660999999999</c:v>
                </c:pt>
                <c:pt idx="716">
                  <c:v>-1356.087</c:v>
                </c:pt>
                <c:pt idx="717">
                  <c:v>-1355.5079000000001</c:v>
                </c:pt>
                <c:pt idx="718">
                  <c:v>-1354.9288000000001</c:v>
                </c:pt>
                <c:pt idx="719">
                  <c:v>-1354.3497</c:v>
                </c:pt>
                <c:pt idx="720">
                  <c:v>-1353.7707</c:v>
                </c:pt>
                <c:pt idx="721">
                  <c:v>-1353.1915999999999</c:v>
                </c:pt>
                <c:pt idx="722">
                  <c:v>-1352.6125</c:v>
                </c:pt>
                <c:pt idx="723">
                  <c:v>-1352.0333999999998</c:v>
                </c:pt>
                <c:pt idx="724">
                  <c:v>-1351.4542999999999</c:v>
                </c:pt>
                <c:pt idx="725">
                  <c:v>-1350.8752999999999</c:v>
                </c:pt>
                <c:pt idx="726">
                  <c:v>-1350.2962</c:v>
                </c:pt>
                <c:pt idx="727">
                  <c:v>-1349.7171000000001</c:v>
                </c:pt>
                <c:pt idx="728">
                  <c:v>-1349.1379999999999</c:v>
                </c:pt>
                <c:pt idx="729">
                  <c:v>-1348.559</c:v>
                </c:pt>
                <c:pt idx="730">
                  <c:v>-1347.9799</c:v>
                </c:pt>
                <c:pt idx="731">
                  <c:v>-1347.4008000000001</c:v>
                </c:pt>
                <c:pt idx="732">
                  <c:v>-1346.8217</c:v>
                </c:pt>
                <c:pt idx="733">
                  <c:v>-1346.2426</c:v>
                </c:pt>
                <c:pt idx="734">
                  <c:v>-1345.6635999999999</c:v>
                </c:pt>
                <c:pt idx="735">
                  <c:v>-1345.0844999999968</c:v>
                </c:pt>
                <c:pt idx="736">
                  <c:v>-1344.5054</c:v>
                </c:pt>
                <c:pt idx="737">
                  <c:v>-1343.9263000000001</c:v>
                </c:pt>
                <c:pt idx="738">
                  <c:v>-1343.3471999999999</c:v>
                </c:pt>
                <c:pt idx="739">
                  <c:v>-1342.7682</c:v>
                </c:pt>
                <c:pt idx="740">
                  <c:v>-1342.1890999999998</c:v>
                </c:pt>
                <c:pt idx="741">
                  <c:v>-1341.61</c:v>
                </c:pt>
                <c:pt idx="742">
                  <c:v>-1341.0309</c:v>
                </c:pt>
                <c:pt idx="743">
                  <c:v>-1340.4518</c:v>
                </c:pt>
                <c:pt idx="744">
                  <c:v>-1339.8727999999999</c:v>
                </c:pt>
                <c:pt idx="745">
                  <c:v>-1339.2936999999999</c:v>
                </c:pt>
                <c:pt idx="746">
                  <c:v>-1338.7146</c:v>
                </c:pt>
                <c:pt idx="747">
                  <c:v>-1338.1355000000001</c:v>
                </c:pt>
                <c:pt idx="748">
                  <c:v>-1337.5565000000001</c:v>
                </c:pt>
                <c:pt idx="749">
                  <c:v>-1336.9774</c:v>
                </c:pt>
                <c:pt idx="750">
                  <c:v>-1336.3982999999998</c:v>
                </c:pt>
                <c:pt idx="751">
                  <c:v>-1335.8191999999999</c:v>
                </c:pt>
                <c:pt idx="752">
                  <c:v>-1335.2401</c:v>
                </c:pt>
                <c:pt idx="753">
                  <c:v>-1334.6610999999998</c:v>
                </c:pt>
                <c:pt idx="754">
                  <c:v>-1334.0819999999999</c:v>
                </c:pt>
                <c:pt idx="755">
                  <c:v>-1333.5029</c:v>
                </c:pt>
                <c:pt idx="756">
                  <c:v>-1332.9238</c:v>
                </c:pt>
                <c:pt idx="757">
                  <c:v>-1332.3446999999999</c:v>
                </c:pt>
                <c:pt idx="758">
                  <c:v>-1331.7657000000011</c:v>
                </c:pt>
                <c:pt idx="759">
                  <c:v>-1331.1866</c:v>
                </c:pt>
                <c:pt idx="760">
                  <c:v>-1330.6075000000001</c:v>
                </c:pt>
                <c:pt idx="761">
                  <c:v>-1330.0283999999999</c:v>
                </c:pt>
                <c:pt idx="762">
                  <c:v>-1329.4493</c:v>
                </c:pt>
                <c:pt idx="763">
                  <c:v>-1328.8702999999998</c:v>
                </c:pt>
                <c:pt idx="764">
                  <c:v>-1328.2911999999999</c:v>
                </c:pt>
                <c:pt idx="765">
                  <c:v>-1327.7121</c:v>
                </c:pt>
                <c:pt idx="766">
                  <c:v>-1327.1329999999998</c:v>
                </c:pt>
                <c:pt idx="767">
                  <c:v>-1326.5539999999999</c:v>
                </c:pt>
                <c:pt idx="768">
                  <c:v>-1325.9748999999999</c:v>
                </c:pt>
                <c:pt idx="769">
                  <c:v>-1325.3958</c:v>
                </c:pt>
                <c:pt idx="770">
                  <c:v>-1324.8167000000001</c:v>
                </c:pt>
                <c:pt idx="771">
                  <c:v>-1324.2376000000011</c:v>
                </c:pt>
                <c:pt idx="772">
                  <c:v>-1323.6586</c:v>
                </c:pt>
                <c:pt idx="773">
                  <c:v>-1323.0795000000001</c:v>
                </c:pt>
                <c:pt idx="774">
                  <c:v>-1322.5003999999999</c:v>
                </c:pt>
                <c:pt idx="775">
                  <c:v>-1321.9213</c:v>
                </c:pt>
                <c:pt idx="776">
                  <c:v>-1321.3421999999998</c:v>
                </c:pt>
                <c:pt idx="777">
                  <c:v>-1320.7631999999999</c:v>
                </c:pt>
                <c:pt idx="778">
                  <c:v>-1320.1840999999968</c:v>
                </c:pt>
                <c:pt idx="779">
                  <c:v>-1319.605</c:v>
                </c:pt>
                <c:pt idx="780">
                  <c:v>-1319.0259000000001</c:v>
                </c:pt>
                <c:pt idx="781">
                  <c:v>-1318.4468000000011</c:v>
                </c:pt>
                <c:pt idx="782">
                  <c:v>-1317.8678</c:v>
                </c:pt>
                <c:pt idx="783">
                  <c:v>-1317.2887000000001</c:v>
                </c:pt>
                <c:pt idx="784">
                  <c:v>-1316.7096000000001</c:v>
                </c:pt>
                <c:pt idx="785">
                  <c:v>-1316.1305</c:v>
                </c:pt>
                <c:pt idx="786">
                  <c:v>-1315.5515</c:v>
                </c:pt>
                <c:pt idx="787">
                  <c:v>-1314.9723999999999</c:v>
                </c:pt>
                <c:pt idx="788">
                  <c:v>-1314.3932999999968</c:v>
                </c:pt>
                <c:pt idx="789">
                  <c:v>-1313.8141999999998</c:v>
                </c:pt>
                <c:pt idx="790">
                  <c:v>-1313.2351000000001</c:v>
                </c:pt>
                <c:pt idx="791">
                  <c:v>-1312.6560999999999</c:v>
                </c:pt>
                <c:pt idx="792">
                  <c:v>-1312.077</c:v>
                </c:pt>
                <c:pt idx="793">
                  <c:v>-1311.4979000000001</c:v>
                </c:pt>
                <c:pt idx="794">
                  <c:v>-1310.9188000000001</c:v>
                </c:pt>
                <c:pt idx="795">
                  <c:v>-1310.3397</c:v>
                </c:pt>
                <c:pt idx="796">
                  <c:v>-1309.7607</c:v>
                </c:pt>
                <c:pt idx="797">
                  <c:v>-1309.1815999999999</c:v>
                </c:pt>
                <c:pt idx="798">
                  <c:v>-1308.6025</c:v>
                </c:pt>
                <c:pt idx="799">
                  <c:v>-1308.0233999999998</c:v>
                </c:pt>
                <c:pt idx="800">
                  <c:v>-1307.4442999999999</c:v>
                </c:pt>
                <c:pt idx="801">
                  <c:v>-1306.8652999999999</c:v>
                </c:pt>
                <c:pt idx="802">
                  <c:v>-1306.2862</c:v>
                </c:pt>
                <c:pt idx="803">
                  <c:v>-1305.7071000000001</c:v>
                </c:pt>
                <c:pt idx="804">
                  <c:v>-1305.1279999999999</c:v>
                </c:pt>
                <c:pt idx="805">
                  <c:v>-1304.549</c:v>
                </c:pt>
                <c:pt idx="806">
                  <c:v>-1303.9699000000001</c:v>
                </c:pt>
                <c:pt idx="807">
                  <c:v>-1303.3907999999999</c:v>
                </c:pt>
                <c:pt idx="808">
                  <c:v>-1302.8117</c:v>
                </c:pt>
                <c:pt idx="809">
                  <c:v>-1302.2326</c:v>
                </c:pt>
                <c:pt idx="810">
                  <c:v>-1301.6535999999999</c:v>
                </c:pt>
                <c:pt idx="811">
                  <c:v>-1301.0744999999968</c:v>
                </c:pt>
                <c:pt idx="812">
                  <c:v>-1300.4954</c:v>
                </c:pt>
                <c:pt idx="813">
                  <c:v>-1299.9163000000001</c:v>
                </c:pt>
                <c:pt idx="814">
                  <c:v>-1299.3371999999999</c:v>
                </c:pt>
                <c:pt idx="815">
                  <c:v>-1298.7582</c:v>
                </c:pt>
                <c:pt idx="816">
                  <c:v>-1298.1790999999998</c:v>
                </c:pt>
                <c:pt idx="817">
                  <c:v>-1297.5999999999999</c:v>
                </c:pt>
                <c:pt idx="818">
                  <c:v>-1297.0209</c:v>
                </c:pt>
                <c:pt idx="819">
                  <c:v>-1296.4418000000001</c:v>
                </c:pt>
                <c:pt idx="820">
                  <c:v>-1295.8627999999999</c:v>
                </c:pt>
                <c:pt idx="821">
                  <c:v>-1295.2837</c:v>
                </c:pt>
                <c:pt idx="822">
                  <c:v>-1294.7046</c:v>
                </c:pt>
                <c:pt idx="823">
                  <c:v>-1294.1255000000001</c:v>
                </c:pt>
                <c:pt idx="824">
                  <c:v>-1293.5465000000011</c:v>
                </c:pt>
                <c:pt idx="825">
                  <c:v>-1292.9674</c:v>
                </c:pt>
                <c:pt idx="826">
                  <c:v>-1292.3882999999998</c:v>
                </c:pt>
                <c:pt idx="827">
                  <c:v>-1291.8091999999999</c:v>
                </c:pt>
                <c:pt idx="828">
                  <c:v>-1291.2301</c:v>
                </c:pt>
                <c:pt idx="829">
                  <c:v>-1290.6510999999998</c:v>
                </c:pt>
                <c:pt idx="830">
                  <c:v>-1290.0719999999999</c:v>
                </c:pt>
                <c:pt idx="831">
                  <c:v>-1289.4929</c:v>
                </c:pt>
                <c:pt idx="832">
                  <c:v>-1288.9138</c:v>
                </c:pt>
                <c:pt idx="833">
                  <c:v>-1288.3346999999999</c:v>
                </c:pt>
                <c:pt idx="834">
                  <c:v>-1287.7557000000011</c:v>
                </c:pt>
                <c:pt idx="835">
                  <c:v>-1287.1766</c:v>
                </c:pt>
                <c:pt idx="836">
                  <c:v>-1286.5975000000001</c:v>
                </c:pt>
                <c:pt idx="837">
                  <c:v>-1286.0183999999999</c:v>
                </c:pt>
                <c:pt idx="838">
                  <c:v>-1285.4394</c:v>
                </c:pt>
                <c:pt idx="839">
                  <c:v>-1284.8602999999998</c:v>
                </c:pt>
                <c:pt idx="840">
                  <c:v>-1284.2811999999999</c:v>
                </c:pt>
                <c:pt idx="841">
                  <c:v>-1283.7021</c:v>
                </c:pt>
                <c:pt idx="842">
                  <c:v>-1283.1229999999998</c:v>
                </c:pt>
                <c:pt idx="843">
                  <c:v>-1282.5439999999999</c:v>
                </c:pt>
                <c:pt idx="844">
                  <c:v>-1281.9648999999999</c:v>
                </c:pt>
                <c:pt idx="845">
                  <c:v>-1281.3858</c:v>
                </c:pt>
                <c:pt idx="846">
                  <c:v>-1280.8067000000001</c:v>
                </c:pt>
                <c:pt idx="847">
                  <c:v>-1280.2276000000011</c:v>
                </c:pt>
                <c:pt idx="848">
                  <c:v>-1279.6486</c:v>
                </c:pt>
                <c:pt idx="849">
                  <c:v>-1279.0695000000001</c:v>
                </c:pt>
                <c:pt idx="850">
                  <c:v>-1278.4903999999999</c:v>
                </c:pt>
                <c:pt idx="851">
                  <c:v>-1277.9113</c:v>
                </c:pt>
                <c:pt idx="852">
                  <c:v>-1277.3321999999998</c:v>
                </c:pt>
                <c:pt idx="853">
                  <c:v>-1276.7531999999999</c:v>
                </c:pt>
                <c:pt idx="854">
                  <c:v>-1276.1740999999968</c:v>
                </c:pt>
                <c:pt idx="855">
                  <c:v>-1275.595</c:v>
                </c:pt>
                <c:pt idx="856">
                  <c:v>-1275.0159000000001</c:v>
                </c:pt>
                <c:pt idx="857">
                  <c:v>-1274.4369000000011</c:v>
                </c:pt>
                <c:pt idx="858">
                  <c:v>-1273.8578</c:v>
                </c:pt>
                <c:pt idx="859">
                  <c:v>-1273.2787000000001</c:v>
                </c:pt>
                <c:pt idx="860">
                  <c:v>-1272.6995999999999</c:v>
                </c:pt>
                <c:pt idx="861">
                  <c:v>-1272.1205</c:v>
                </c:pt>
                <c:pt idx="862">
                  <c:v>-1271.5415</c:v>
                </c:pt>
                <c:pt idx="863">
                  <c:v>-1270.9623999999999</c:v>
                </c:pt>
                <c:pt idx="864">
                  <c:v>-1270.3832999999968</c:v>
                </c:pt>
                <c:pt idx="865">
                  <c:v>-1269.8041999999998</c:v>
                </c:pt>
                <c:pt idx="866">
                  <c:v>-1269.2251000000001</c:v>
                </c:pt>
                <c:pt idx="867">
                  <c:v>-1268.6460999999999</c:v>
                </c:pt>
                <c:pt idx="868">
                  <c:v>-1268.067</c:v>
                </c:pt>
                <c:pt idx="869">
                  <c:v>-1267.4879000000001</c:v>
                </c:pt>
                <c:pt idx="870">
                  <c:v>-1266.9088000000011</c:v>
                </c:pt>
                <c:pt idx="871">
                  <c:v>-1266.3297</c:v>
                </c:pt>
                <c:pt idx="872">
                  <c:v>-1265.7507000000001</c:v>
                </c:pt>
                <c:pt idx="873">
                  <c:v>-1265.1715999999999</c:v>
                </c:pt>
                <c:pt idx="874">
                  <c:v>-1264.5925</c:v>
                </c:pt>
                <c:pt idx="875">
                  <c:v>-1264.0133999999998</c:v>
                </c:pt>
                <c:pt idx="876">
                  <c:v>-1263.4343999999999</c:v>
                </c:pt>
                <c:pt idx="877">
                  <c:v>-1262.8552999999999</c:v>
                </c:pt>
                <c:pt idx="878">
                  <c:v>-1262.2762</c:v>
                </c:pt>
                <c:pt idx="879">
                  <c:v>-1261.6970999999999</c:v>
                </c:pt>
                <c:pt idx="880">
                  <c:v>-1261.1179999999999</c:v>
                </c:pt>
                <c:pt idx="881">
                  <c:v>-1260.539</c:v>
                </c:pt>
                <c:pt idx="882">
                  <c:v>-1259.9599000000001</c:v>
                </c:pt>
                <c:pt idx="883">
                  <c:v>-1259.3807999999999</c:v>
                </c:pt>
                <c:pt idx="884">
                  <c:v>-1258.8017</c:v>
                </c:pt>
                <c:pt idx="885">
                  <c:v>-1258.2226000000001</c:v>
                </c:pt>
                <c:pt idx="886">
                  <c:v>-1257.6435999999999</c:v>
                </c:pt>
                <c:pt idx="887">
                  <c:v>-1257.0645</c:v>
                </c:pt>
                <c:pt idx="888">
                  <c:v>-1256.4854</c:v>
                </c:pt>
                <c:pt idx="889">
                  <c:v>-1255.9063000000001</c:v>
                </c:pt>
                <c:pt idx="890">
                  <c:v>-1255.3271999999999</c:v>
                </c:pt>
                <c:pt idx="891">
                  <c:v>-1254.7482</c:v>
                </c:pt>
                <c:pt idx="892">
                  <c:v>-1254.1690999999998</c:v>
                </c:pt>
                <c:pt idx="893">
                  <c:v>-1253.5899999999999</c:v>
                </c:pt>
                <c:pt idx="894">
                  <c:v>-1253.0109</c:v>
                </c:pt>
                <c:pt idx="895">
                  <c:v>-1252.4319</c:v>
                </c:pt>
                <c:pt idx="896">
                  <c:v>-1251.8527999999999</c:v>
                </c:pt>
                <c:pt idx="897">
                  <c:v>-1251.2737</c:v>
                </c:pt>
                <c:pt idx="898">
                  <c:v>-1250.6945999999998</c:v>
                </c:pt>
                <c:pt idx="899">
                  <c:v>-1250.1155000000001</c:v>
                </c:pt>
                <c:pt idx="900">
                  <c:v>-1249.5365000000011</c:v>
                </c:pt>
                <c:pt idx="901">
                  <c:v>-1248.9574</c:v>
                </c:pt>
                <c:pt idx="902">
                  <c:v>-1248.3782999999999</c:v>
                </c:pt>
                <c:pt idx="903">
                  <c:v>-1247.7991999999999</c:v>
                </c:pt>
                <c:pt idx="904">
                  <c:v>-1247.2201</c:v>
                </c:pt>
                <c:pt idx="905">
                  <c:v>-1246.6410999999998</c:v>
                </c:pt>
                <c:pt idx="906">
                  <c:v>-1246.0619999999999</c:v>
                </c:pt>
                <c:pt idx="907">
                  <c:v>-1245.4829</c:v>
                </c:pt>
                <c:pt idx="908">
                  <c:v>-1244.9038</c:v>
                </c:pt>
                <c:pt idx="909">
                  <c:v>-1244.3246999999999</c:v>
                </c:pt>
                <c:pt idx="910">
                  <c:v>-1243.7457000000011</c:v>
                </c:pt>
                <c:pt idx="911">
                  <c:v>-1243.1666</c:v>
                </c:pt>
                <c:pt idx="912">
                  <c:v>-1242.5875000000001</c:v>
                </c:pt>
                <c:pt idx="913">
                  <c:v>-1242.0083999999999</c:v>
                </c:pt>
                <c:pt idx="914">
                  <c:v>-1241.4294</c:v>
                </c:pt>
                <c:pt idx="915">
                  <c:v>-1240.8502999999998</c:v>
                </c:pt>
                <c:pt idx="916">
                  <c:v>-1240.2711999999999</c:v>
                </c:pt>
                <c:pt idx="917">
                  <c:v>-1239.6920999999998</c:v>
                </c:pt>
                <c:pt idx="918">
                  <c:v>-1239.1129999999998</c:v>
                </c:pt>
                <c:pt idx="919">
                  <c:v>-1238.5339999999999</c:v>
                </c:pt>
                <c:pt idx="920">
                  <c:v>-1237.9549</c:v>
                </c:pt>
                <c:pt idx="921">
                  <c:v>-1237.3758</c:v>
                </c:pt>
                <c:pt idx="922">
                  <c:v>-1236.7967000000001</c:v>
                </c:pt>
                <c:pt idx="923">
                  <c:v>-1236.2176000000011</c:v>
                </c:pt>
                <c:pt idx="924">
                  <c:v>-1235.6386</c:v>
                </c:pt>
                <c:pt idx="925">
                  <c:v>-1235.0595000000001</c:v>
                </c:pt>
                <c:pt idx="926">
                  <c:v>-1234.4803999999999</c:v>
                </c:pt>
                <c:pt idx="927">
                  <c:v>-1233.9013</c:v>
                </c:pt>
                <c:pt idx="928">
                  <c:v>-1233.3221999999998</c:v>
                </c:pt>
                <c:pt idx="929">
                  <c:v>-1232.7431999999999</c:v>
                </c:pt>
                <c:pt idx="930">
                  <c:v>-1232.1640999999968</c:v>
                </c:pt>
                <c:pt idx="931">
                  <c:v>-1231.585</c:v>
                </c:pt>
                <c:pt idx="932">
                  <c:v>-1231.0059000000001</c:v>
                </c:pt>
                <c:pt idx="933">
                  <c:v>-1230.4269000000011</c:v>
                </c:pt>
                <c:pt idx="934">
                  <c:v>-1229.8478</c:v>
                </c:pt>
                <c:pt idx="935">
                  <c:v>-1229.2687000000001</c:v>
                </c:pt>
                <c:pt idx="936">
                  <c:v>-1228.6895999999999</c:v>
                </c:pt>
                <c:pt idx="937">
                  <c:v>-1228.1105</c:v>
                </c:pt>
                <c:pt idx="938">
                  <c:v>-1227.5315000000001</c:v>
                </c:pt>
                <c:pt idx="939">
                  <c:v>-1226.9523999999999</c:v>
                </c:pt>
                <c:pt idx="940">
                  <c:v>-1226.3732999999968</c:v>
                </c:pt>
                <c:pt idx="941">
                  <c:v>-1225.7941999999998</c:v>
                </c:pt>
                <c:pt idx="942">
                  <c:v>-1225.2151000000001</c:v>
                </c:pt>
                <c:pt idx="943">
                  <c:v>-1224.6360999999999</c:v>
                </c:pt>
                <c:pt idx="944">
                  <c:v>-1224.057</c:v>
                </c:pt>
                <c:pt idx="945">
                  <c:v>-1223.4779000000001</c:v>
                </c:pt>
                <c:pt idx="946">
                  <c:v>-1222.8987999999999</c:v>
                </c:pt>
                <c:pt idx="947">
                  <c:v>-1222.3197</c:v>
                </c:pt>
                <c:pt idx="948">
                  <c:v>-1221.7407000000001</c:v>
                </c:pt>
                <c:pt idx="949">
                  <c:v>-1221.1615999999999</c:v>
                </c:pt>
                <c:pt idx="950">
                  <c:v>-1220.5825</c:v>
                </c:pt>
                <c:pt idx="951">
                  <c:v>-1220.0033999999998</c:v>
                </c:pt>
                <c:pt idx="952">
                  <c:v>-1219.4243999999999</c:v>
                </c:pt>
                <c:pt idx="953">
                  <c:v>-1218.8453</c:v>
                </c:pt>
                <c:pt idx="954">
                  <c:v>-1218.2662</c:v>
                </c:pt>
                <c:pt idx="955">
                  <c:v>-1217.6870999999999</c:v>
                </c:pt>
                <c:pt idx="956">
                  <c:v>-1217.1079999999999</c:v>
                </c:pt>
                <c:pt idx="957">
                  <c:v>-1216.529</c:v>
                </c:pt>
                <c:pt idx="958">
                  <c:v>-1215.9499000000001</c:v>
                </c:pt>
                <c:pt idx="959">
                  <c:v>-1215.3707999999999</c:v>
                </c:pt>
                <c:pt idx="960">
                  <c:v>-1214.7917</c:v>
                </c:pt>
                <c:pt idx="961">
                  <c:v>-1214.2126000000001</c:v>
                </c:pt>
                <c:pt idx="962">
                  <c:v>-1213.6335999999999</c:v>
                </c:pt>
                <c:pt idx="963">
                  <c:v>-1213.0545</c:v>
                </c:pt>
                <c:pt idx="964">
                  <c:v>-1212.4754</c:v>
                </c:pt>
                <c:pt idx="965">
                  <c:v>-1211.8962999999999</c:v>
                </c:pt>
                <c:pt idx="966">
                  <c:v>-1211.3172999999999</c:v>
                </c:pt>
                <c:pt idx="967">
                  <c:v>-1210.7382</c:v>
                </c:pt>
                <c:pt idx="968">
                  <c:v>-1210.1590999999999</c:v>
                </c:pt>
                <c:pt idx="969">
                  <c:v>-1209.58</c:v>
                </c:pt>
                <c:pt idx="970">
                  <c:v>-1209.0009</c:v>
                </c:pt>
                <c:pt idx="971">
                  <c:v>-1208.4219000000001</c:v>
                </c:pt>
                <c:pt idx="972">
                  <c:v>-1207.8427999999999</c:v>
                </c:pt>
                <c:pt idx="973">
                  <c:v>-1207.2637</c:v>
                </c:pt>
                <c:pt idx="974">
                  <c:v>-1206.6845999999998</c:v>
                </c:pt>
                <c:pt idx="975">
                  <c:v>-1206.1055000000001</c:v>
                </c:pt>
                <c:pt idx="976">
                  <c:v>-1205.5265000000011</c:v>
                </c:pt>
                <c:pt idx="977">
                  <c:v>-1204.9474</c:v>
                </c:pt>
                <c:pt idx="978">
                  <c:v>-1204.3682999999999</c:v>
                </c:pt>
                <c:pt idx="979">
                  <c:v>-1203.7891999999999</c:v>
                </c:pt>
                <c:pt idx="980">
                  <c:v>-1203.2101</c:v>
                </c:pt>
                <c:pt idx="981">
                  <c:v>-1202.6310999999998</c:v>
                </c:pt>
                <c:pt idx="982">
                  <c:v>-1202.0519999999999</c:v>
                </c:pt>
                <c:pt idx="983">
                  <c:v>-1201.4729</c:v>
                </c:pt>
                <c:pt idx="984">
                  <c:v>-1200.8937999999998</c:v>
                </c:pt>
                <c:pt idx="985">
                  <c:v>-1200.3147999999999</c:v>
                </c:pt>
                <c:pt idx="986">
                  <c:v>-1199.7357000000011</c:v>
                </c:pt>
                <c:pt idx="987">
                  <c:v>-1199.1566</c:v>
                </c:pt>
                <c:pt idx="988">
                  <c:v>-1198.5775000000001</c:v>
                </c:pt>
                <c:pt idx="989">
                  <c:v>-1197.9983999999999</c:v>
                </c:pt>
                <c:pt idx="990">
                  <c:v>-1197.4194</c:v>
                </c:pt>
                <c:pt idx="991">
                  <c:v>-1196.8402999999998</c:v>
                </c:pt>
                <c:pt idx="992">
                  <c:v>-1196.2611999999999</c:v>
                </c:pt>
                <c:pt idx="993">
                  <c:v>-1195.6820999999998</c:v>
                </c:pt>
                <c:pt idx="994">
                  <c:v>-1195.1029999999998</c:v>
                </c:pt>
                <c:pt idx="995">
                  <c:v>-1194.5239999999999</c:v>
                </c:pt>
                <c:pt idx="996">
                  <c:v>-1193.9449</c:v>
                </c:pt>
                <c:pt idx="997">
                  <c:v>-1193.3658</c:v>
                </c:pt>
                <c:pt idx="998">
                  <c:v>-1192.7867000000001</c:v>
                </c:pt>
                <c:pt idx="999">
                  <c:v>-1192.2076000000011</c:v>
                </c:pt>
                <c:pt idx="1000">
                  <c:v>-1191.6286</c:v>
                </c:pt>
                <c:pt idx="1001">
                  <c:v>-1191.0495000000001</c:v>
                </c:pt>
                <c:pt idx="1002">
                  <c:v>-1190.4703999999999</c:v>
                </c:pt>
                <c:pt idx="1003">
                  <c:v>-1189.8912999999998</c:v>
                </c:pt>
                <c:pt idx="1004">
                  <c:v>-1189.3122999999998</c:v>
                </c:pt>
                <c:pt idx="1005">
                  <c:v>-1188.7331999999999</c:v>
                </c:pt>
                <c:pt idx="1006">
                  <c:v>-1188.1540999999968</c:v>
                </c:pt>
                <c:pt idx="1007">
                  <c:v>-1187.575</c:v>
                </c:pt>
                <c:pt idx="1008">
                  <c:v>-1186.9959000000001</c:v>
                </c:pt>
                <c:pt idx="1009">
                  <c:v>-1186.4169000000011</c:v>
                </c:pt>
                <c:pt idx="1010">
                  <c:v>-1185.8378</c:v>
                </c:pt>
                <c:pt idx="1011">
                  <c:v>-1185.2587000000001</c:v>
                </c:pt>
                <c:pt idx="1012">
                  <c:v>-1184.6795999999999</c:v>
                </c:pt>
                <c:pt idx="1013">
                  <c:v>-1184.1005</c:v>
                </c:pt>
                <c:pt idx="1014">
                  <c:v>-1183.5215000000001</c:v>
                </c:pt>
                <c:pt idx="1015">
                  <c:v>-1182.9423999999999</c:v>
                </c:pt>
                <c:pt idx="1016">
                  <c:v>-1182.3632999999998</c:v>
                </c:pt>
                <c:pt idx="1017">
                  <c:v>-1181.7841999999998</c:v>
                </c:pt>
                <c:pt idx="1018">
                  <c:v>-1181.2051000000001</c:v>
                </c:pt>
                <c:pt idx="1019">
                  <c:v>-1180.6261</c:v>
                </c:pt>
                <c:pt idx="1020">
                  <c:v>-1180.047</c:v>
                </c:pt>
                <c:pt idx="1021">
                  <c:v>-1179.4679000000001</c:v>
                </c:pt>
                <c:pt idx="1022">
                  <c:v>-1178.8887999999999</c:v>
                </c:pt>
                <c:pt idx="1023">
                  <c:v>-1178.3098</c:v>
                </c:pt>
                <c:pt idx="1024">
                  <c:v>-1177.7307000000001</c:v>
                </c:pt>
                <c:pt idx="1025">
                  <c:v>-1177.1515999999999</c:v>
                </c:pt>
                <c:pt idx="1026">
                  <c:v>-1176.5725</c:v>
                </c:pt>
                <c:pt idx="1027">
                  <c:v>-1175.9933999999998</c:v>
                </c:pt>
                <c:pt idx="1028">
                  <c:v>-1175.4143999999999</c:v>
                </c:pt>
                <c:pt idx="1029">
                  <c:v>-1174.8353</c:v>
                </c:pt>
                <c:pt idx="1030">
                  <c:v>-1174.2562</c:v>
                </c:pt>
                <c:pt idx="1031">
                  <c:v>-1173.6770999999999</c:v>
                </c:pt>
                <c:pt idx="1032">
                  <c:v>-1173.098</c:v>
                </c:pt>
                <c:pt idx="1033">
                  <c:v>-1172.519</c:v>
                </c:pt>
                <c:pt idx="1034">
                  <c:v>-1171.9399000000001</c:v>
                </c:pt>
                <c:pt idx="1035">
                  <c:v>-1171.3607999999999</c:v>
                </c:pt>
                <c:pt idx="1036">
                  <c:v>-1170.7817</c:v>
                </c:pt>
                <c:pt idx="1037">
                  <c:v>-1170.2026000000001</c:v>
                </c:pt>
                <c:pt idx="1038">
                  <c:v>-1169.6235999999999</c:v>
                </c:pt>
                <c:pt idx="1039">
                  <c:v>-1169.0445</c:v>
                </c:pt>
                <c:pt idx="1040">
                  <c:v>-1168.4654</c:v>
                </c:pt>
                <c:pt idx="1041">
                  <c:v>-1167.8862999999999</c:v>
                </c:pt>
                <c:pt idx="1042">
                  <c:v>-1167.3072999999999</c:v>
                </c:pt>
                <c:pt idx="1043">
                  <c:v>-1166.7282</c:v>
                </c:pt>
                <c:pt idx="1044">
                  <c:v>-1166.1490999999999</c:v>
                </c:pt>
                <c:pt idx="1045">
                  <c:v>-1165.57</c:v>
                </c:pt>
                <c:pt idx="1046">
                  <c:v>-1164.9909</c:v>
                </c:pt>
                <c:pt idx="1047">
                  <c:v>-1164.4119000000001</c:v>
                </c:pt>
                <c:pt idx="1048">
                  <c:v>-1163.8327999999999</c:v>
                </c:pt>
                <c:pt idx="1049">
                  <c:v>-1163.2537</c:v>
                </c:pt>
                <c:pt idx="1050">
                  <c:v>-1162.6745999999998</c:v>
                </c:pt>
                <c:pt idx="1051">
                  <c:v>-1162.0955000000001</c:v>
                </c:pt>
                <c:pt idx="1052">
                  <c:v>-1161.5165000000011</c:v>
                </c:pt>
                <c:pt idx="1053">
                  <c:v>-1160.9374</c:v>
                </c:pt>
                <c:pt idx="1054">
                  <c:v>-1160.3582999999999</c:v>
                </c:pt>
                <c:pt idx="1055">
                  <c:v>-1159.7791999999999</c:v>
                </c:pt>
                <c:pt idx="1056">
                  <c:v>-1159.2001</c:v>
                </c:pt>
                <c:pt idx="1057">
                  <c:v>-1158.6210999999998</c:v>
                </c:pt>
                <c:pt idx="1058">
                  <c:v>-1158.0419999999999</c:v>
                </c:pt>
                <c:pt idx="1059">
                  <c:v>-1157.4629</c:v>
                </c:pt>
                <c:pt idx="1060">
                  <c:v>-1156.8837999999998</c:v>
                </c:pt>
                <c:pt idx="1061">
                  <c:v>-1156.3047999999999</c:v>
                </c:pt>
                <c:pt idx="1062">
                  <c:v>-1155.7257000000011</c:v>
                </c:pt>
                <c:pt idx="1063">
                  <c:v>-1155.1466</c:v>
                </c:pt>
                <c:pt idx="1064">
                  <c:v>-1154.5675000000001</c:v>
                </c:pt>
                <c:pt idx="1065">
                  <c:v>-1153.9884</c:v>
                </c:pt>
                <c:pt idx="1066">
                  <c:v>-1153.4094</c:v>
                </c:pt>
                <c:pt idx="1067">
                  <c:v>-1152.8302999999999</c:v>
                </c:pt>
                <c:pt idx="1068">
                  <c:v>-1152.2511999999999</c:v>
                </c:pt>
                <c:pt idx="1069">
                  <c:v>-1151.6720999999998</c:v>
                </c:pt>
                <c:pt idx="1070">
                  <c:v>-1151.0929999999998</c:v>
                </c:pt>
                <c:pt idx="1071">
                  <c:v>-1150.5139999999999</c:v>
                </c:pt>
                <c:pt idx="1072">
                  <c:v>-1149.9349</c:v>
                </c:pt>
                <c:pt idx="1073">
                  <c:v>-1149.3558</c:v>
                </c:pt>
                <c:pt idx="1074">
                  <c:v>-1148.7767000000001</c:v>
                </c:pt>
                <c:pt idx="1075">
                  <c:v>-1148.1976</c:v>
                </c:pt>
                <c:pt idx="1076">
                  <c:v>-1147.6186</c:v>
                </c:pt>
                <c:pt idx="1077">
                  <c:v>-1147.0395000000001</c:v>
                </c:pt>
                <c:pt idx="1078">
                  <c:v>-1146.4603999999999</c:v>
                </c:pt>
                <c:pt idx="1079">
                  <c:v>-1145.8812999999998</c:v>
                </c:pt>
                <c:pt idx="1080">
                  <c:v>-1145.3022999999998</c:v>
                </c:pt>
                <c:pt idx="1081">
                  <c:v>-1144.7231999999999</c:v>
                </c:pt>
                <c:pt idx="1082">
                  <c:v>-1144.1440999999998</c:v>
                </c:pt>
                <c:pt idx="1083">
                  <c:v>-1143.5650000000001</c:v>
                </c:pt>
                <c:pt idx="1084">
                  <c:v>-1142.9859000000001</c:v>
                </c:pt>
                <c:pt idx="1085">
                  <c:v>-1142.4069000000011</c:v>
                </c:pt>
                <c:pt idx="1086">
                  <c:v>-1141.8278</c:v>
                </c:pt>
                <c:pt idx="1087">
                  <c:v>-1141.2487000000001</c:v>
                </c:pt>
                <c:pt idx="1088">
                  <c:v>-1140.6695999999999</c:v>
                </c:pt>
                <c:pt idx="1089">
                  <c:v>-1140.0905</c:v>
                </c:pt>
                <c:pt idx="1090">
                  <c:v>-1139.5115000000001</c:v>
                </c:pt>
                <c:pt idx="1091">
                  <c:v>-1138.9323999999999</c:v>
                </c:pt>
                <c:pt idx="1092">
                  <c:v>-1138.3532999999998</c:v>
                </c:pt>
                <c:pt idx="1093">
                  <c:v>-1137.7741999999998</c:v>
                </c:pt>
                <c:pt idx="1094">
                  <c:v>-1137.1951999999999</c:v>
                </c:pt>
                <c:pt idx="1095">
                  <c:v>-1136.6161</c:v>
                </c:pt>
                <c:pt idx="1096">
                  <c:v>-1136.037</c:v>
                </c:pt>
                <c:pt idx="1097">
                  <c:v>-1135.4579000000001</c:v>
                </c:pt>
                <c:pt idx="1098">
                  <c:v>-1134.8788</c:v>
                </c:pt>
                <c:pt idx="1099">
                  <c:v>-1134.2998</c:v>
                </c:pt>
                <c:pt idx="1100">
                  <c:v>-1133.7207000000001</c:v>
                </c:pt>
                <c:pt idx="1101">
                  <c:v>-1133.1415999999999</c:v>
                </c:pt>
                <c:pt idx="1102">
                  <c:v>-1132.5625</c:v>
                </c:pt>
                <c:pt idx="1103">
                  <c:v>-1131.9833999999998</c:v>
                </c:pt>
                <c:pt idx="1104">
                  <c:v>-1131.4043999999999</c:v>
                </c:pt>
                <c:pt idx="1105">
                  <c:v>-1130.8253</c:v>
                </c:pt>
                <c:pt idx="1106">
                  <c:v>-1130.2462</c:v>
                </c:pt>
                <c:pt idx="1107">
                  <c:v>-1129.6670999999999</c:v>
                </c:pt>
                <c:pt idx="1108">
                  <c:v>-1129.088</c:v>
                </c:pt>
                <c:pt idx="1109">
                  <c:v>-1128.509</c:v>
                </c:pt>
                <c:pt idx="1110">
                  <c:v>-1127.9299000000001</c:v>
                </c:pt>
                <c:pt idx="1111">
                  <c:v>-1127.3507999999999</c:v>
                </c:pt>
                <c:pt idx="1112">
                  <c:v>-1126.7717</c:v>
                </c:pt>
                <c:pt idx="1113">
                  <c:v>-1126.1926999999998</c:v>
                </c:pt>
                <c:pt idx="1114">
                  <c:v>-1125.6135999999999</c:v>
                </c:pt>
                <c:pt idx="1115">
                  <c:v>-1125.0345</c:v>
                </c:pt>
                <c:pt idx="1116">
                  <c:v>-1124.4554000000001</c:v>
                </c:pt>
                <c:pt idx="1117">
                  <c:v>-1123.8762999999999</c:v>
                </c:pt>
                <c:pt idx="1118">
                  <c:v>-1123.2973</c:v>
                </c:pt>
                <c:pt idx="1119">
                  <c:v>-1122.7182</c:v>
                </c:pt>
                <c:pt idx="1120">
                  <c:v>-1122.1390999999999</c:v>
                </c:pt>
                <c:pt idx="1121">
                  <c:v>-1121.56</c:v>
                </c:pt>
                <c:pt idx="1122">
                  <c:v>-1120.9809</c:v>
                </c:pt>
                <c:pt idx="1123">
                  <c:v>-1120.4019000000001</c:v>
                </c:pt>
                <c:pt idx="1124">
                  <c:v>-1119.8227999999999</c:v>
                </c:pt>
                <c:pt idx="1125">
                  <c:v>-1119.2437</c:v>
                </c:pt>
                <c:pt idx="1126">
                  <c:v>-1118.6645999999998</c:v>
                </c:pt>
                <c:pt idx="1127">
                  <c:v>-1118.0855000000001</c:v>
                </c:pt>
                <c:pt idx="1128">
                  <c:v>-1117.5065000000011</c:v>
                </c:pt>
                <c:pt idx="1129">
                  <c:v>-1116.9274</c:v>
                </c:pt>
                <c:pt idx="1130">
                  <c:v>-1116.3482999999999</c:v>
                </c:pt>
                <c:pt idx="1131">
                  <c:v>-1115.7692</c:v>
                </c:pt>
                <c:pt idx="1132">
                  <c:v>-1115.1901999999998</c:v>
                </c:pt>
                <c:pt idx="1133">
                  <c:v>-1114.6110999999999</c:v>
                </c:pt>
                <c:pt idx="1134">
                  <c:v>-1114.0319999999999</c:v>
                </c:pt>
                <c:pt idx="1135">
                  <c:v>-1113.4529</c:v>
                </c:pt>
                <c:pt idx="1136">
                  <c:v>-1112.8737999999998</c:v>
                </c:pt>
                <c:pt idx="1137">
                  <c:v>-1112.2947999999999</c:v>
                </c:pt>
                <c:pt idx="1138">
                  <c:v>-1111.7157000000011</c:v>
                </c:pt>
                <c:pt idx="1139">
                  <c:v>-1111.1366</c:v>
                </c:pt>
                <c:pt idx="1140">
                  <c:v>-1110.5575000000001</c:v>
                </c:pt>
                <c:pt idx="1141">
                  <c:v>-1109.9784</c:v>
                </c:pt>
                <c:pt idx="1142">
                  <c:v>-1109.3993999999998</c:v>
                </c:pt>
                <c:pt idx="1143">
                  <c:v>-1108.8202999999999</c:v>
                </c:pt>
                <c:pt idx="1144">
                  <c:v>-1108.2411999999999</c:v>
                </c:pt>
                <c:pt idx="1145">
                  <c:v>-1107.6620999999998</c:v>
                </c:pt>
                <c:pt idx="1146">
                  <c:v>-1107.0829999999999</c:v>
                </c:pt>
                <c:pt idx="1147">
                  <c:v>-1106.5039999999999</c:v>
                </c:pt>
                <c:pt idx="1148">
                  <c:v>-1105.9249</c:v>
                </c:pt>
                <c:pt idx="1149">
                  <c:v>-1105.3458000000001</c:v>
                </c:pt>
                <c:pt idx="1150">
                  <c:v>-1104.7667000000001</c:v>
                </c:pt>
                <c:pt idx="1151">
                  <c:v>-1104.1876999999999</c:v>
                </c:pt>
                <c:pt idx="1152">
                  <c:v>-1103.6086</c:v>
                </c:pt>
                <c:pt idx="1153">
                  <c:v>-1103.0295000000001</c:v>
                </c:pt>
                <c:pt idx="1154">
                  <c:v>-1102.4503999999999</c:v>
                </c:pt>
                <c:pt idx="1155">
                  <c:v>-1101.8712999999998</c:v>
                </c:pt>
                <c:pt idx="1156">
                  <c:v>-1101.2922999999998</c:v>
                </c:pt>
                <c:pt idx="1157">
                  <c:v>-1100.7131999999999</c:v>
                </c:pt>
                <c:pt idx="1158">
                  <c:v>-1100.1340999999998</c:v>
                </c:pt>
                <c:pt idx="1159">
                  <c:v>-1099.5550000000001</c:v>
                </c:pt>
                <c:pt idx="1160">
                  <c:v>-1098.9759000000001</c:v>
                </c:pt>
                <c:pt idx="1161">
                  <c:v>-1098.3969</c:v>
                </c:pt>
                <c:pt idx="1162">
                  <c:v>-1097.8178</c:v>
                </c:pt>
                <c:pt idx="1163">
                  <c:v>-1097.2387000000001</c:v>
                </c:pt>
                <c:pt idx="1164">
                  <c:v>-1096.6596</c:v>
                </c:pt>
                <c:pt idx="1165">
                  <c:v>-1096.0805</c:v>
                </c:pt>
                <c:pt idx="1166">
                  <c:v>-1095.5015000000001</c:v>
                </c:pt>
                <c:pt idx="1167">
                  <c:v>-1094.9223999999999</c:v>
                </c:pt>
                <c:pt idx="1168">
                  <c:v>-1094.3432999999998</c:v>
                </c:pt>
                <c:pt idx="1169">
                  <c:v>-1093.7641999999998</c:v>
                </c:pt>
                <c:pt idx="1170">
                  <c:v>-1093.1851999999999</c:v>
                </c:pt>
                <c:pt idx="1171">
                  <c:v>-1092.6061</c:v>
                </c:pt>
                <c:pt idx="1172">
                  <c:v>-1092.027</c:v>
                </c:pt>
                <c:pt idx="1173">
                  <c:v>-1091.4479000000001</c:v>
                </c:pt>
                <c:pt idx="1174">
                  <c:v>-1090.8688</c:v>
                </c:pt>
                <c:pt idx="1175">
                  <c:v>-1090.2898</c:v>
                </c:pt>
                <c:pt idx="1176">
                  <c:v>-1089.7107000000001</c:v>
                </c:pt>
                <c:pt idx="1177">
                  <c:v>-1089.1315999999999</c:v>
                </c:pt>
                <c:pt idx="1178">
                  <c:v>-1088.5525</c:v>
                </c:pt>
                <c:pt idx="1179">
                  <c:v>-1087.9733999999999</c:v>
                </c:pt>
                <c:pt idx="1180">
                  <c:v>-1087.3943999999967</c:v>
                </c:pt>
                <c:pt idx="1181">
                  <c:v>-1086.8153</c:v>
                </c:pt>
                <c:pt idx="1182">
                  <c:v>-1086.2362000000001</c:v>
                </c:pt>
                <c:pt idx="1183">
                  <c:v>-1085.6570999999999</c:v>
                </c:pt>
                <c:pt idx="1184">
                  <c:v>-1085.078</c:v>
                </c:pt>
                <c:pt idx="1185">
                  <c:v>-1084.499</c:v>
                </c:pt>
                <c:pt idx="1186">
                  <c:v>-1083.9199000000001</c:v>
                </c:pt>
                <c:pt idx="1187">
                  <c:v>-1083.3407999999999</c:v>
                </c:pt>
                <c:pt idx="1188">
                  <c:v>-1082.7617</c:v>
                </c:pt>
                <c:pt idx="1189">
                  <c:v>-1082.1826999999998</c:v>
                </c:pt>
                <c:pt idx="1190">
                  <c:v>-1081.6035999999999</c:v>
                </c:pt>
                <c:pt idx="1191">
                  <c:v>-1081.0245</c:v>
                </c:pt>
                <c:pt idx="1192">
                  <c:v>-1080.4454000000001</c:v>
                </c:pt>
                <c:pt idx="1193">
                  <c:v>-1079.8662999999999</c:v>
                </c:pt>
                <c:pt idx="1194">
                  <c:v>-1079.2873</c:v>
                </c:pt>
                <c:pt idx="1195">
                  <c:v>-1078.7082</c:v>
                </c:pt>
                <c:pt idx="1196">
                  <c:v>-1078.1290999999999</c:v>
                </c:pt>
                <c:pt idx="1197">
                  <c:v>-1077.55</c:v>
                </c:pt>
                <c:pt idx="1198">
                  <c:v>-1076.9709</c:v>
                </c:pt>
                <c:pt idx="1199">
                  <c:v>-1076.3918999999999</c:v>
                </c:pt>
                <c:pt idx="1200">
                  <c:v>-1075.8127999999999</c:v>
                </c:pt>
                <c:pt idx="1201">
                  <c:v>-1075.2337</c:v>
                </c:pt>
                <c:pt idx="1202">
                  <c:v>-1074.6545999999998</c:v>
                </c:pt>
                <c:pt idx="1203">
                  <c:v>-1074.0756000000001</c:v>
                </c:pt>
                <c:pt idx="1204">
                  <c:v>-1073.4965000000011</c:v>
                </c:pt>
                <c:pt idx="1205">
                  <c:v>-1072.9174</c:v>
                </c:pt>
                <c:pt idx="1206">
                  <c:v>-1072.3382999999999</c:v>
                </c:pt>
                <c:pt idx="1207">
                  <c:v>-1071.7592</c:v>
                </c:pt>
                <c:pt idx="1208">
                  <c:v>-1071.1801999999998</c:v>
                </c:pt>
                <c:pt idx="1209">
                  <c:v>-1070.6010999999999</c:v>
                </c:pt>
                <c:pt idx="1210">
                  <c:v>-1070.0219999999999</c:v>
                </c:pt>
                <c:pt idx="1211">
                  <c:v>-1069.4429</c:v>
                </c:pt>
                <c:pt idx="1212">
                  <c:v>-1068.8637999999999</c:v>
                </c:pt>
                <c:pt idx="1213">
                  <c:v>-1068.2847999999999</c:v>
                </c:pt>
                <c:pt idx="1214">
                  <c:v>-1067.7057000000011</c:v>
                </c:pt>
                <c:pt idx="1215">
                  <c:v>-1067.1266000000001</c:v>
                </c:pt>
                <c:pt idx="1216">
                  <c:v>-1066.5475000000001</c:v>
                </c:pt>
                <c:pt idx="1217">
                  <c:v>-1065.9684</c:v>
                </c:pt>
                <c:pt idx="1218">
                  <c:v>-1065.3893999999998</c:v>
                </c:pt>
                <c:pt idx="1219">
                  <c:v>-1064.8102999999999</c:v>
                </c:pt>
                <c:pt idx="1220">
                  <c:v>-1064.2311999999999</c:v>
                </c:pt>
                <c:pt idx="1221">
                  <c:v>-1063.6520999999998</c:v>
                </c:pt>
                <c:pt idx="1222">
                  <c:v>-1063.0730999999998</c:v>
                </c:pt>
                <c:pt idx="1223">
                  <c:v>-1062.4939999999999</c:v>
                </c:pt>
                <c:pt idx="1224">
                  <c:v>-1061.9149</c:v>
                </c:pt>
                <c:pt idx="1225">
                  <c:v>-1061.3358000000001</c:v>
                </c:pt>
                <c:pt idx="1226">
                  <c:v>-1060.7567000000001</c:v>
                </c:pt>
                <c:pt idx="1227">
                  <c:v>-1060.1777</c:v>
                </c:pt>
                <c:pt idx="1228">
                  <c:v>-1059.5986</c:v>
                </c:pt>
                <c:pt idx="1229">
                  <c:v>-1059.0195000000001</c:v>
                </c:pt>
                <c:pt idx="1230">
                  <c:v>-1058.4404</c:v>
                </c:pt>
                <c:pt idx="1231">
                  <c:v>-1057.8612999999998</c:v>
                </c:pt>
                <c:pt idx="1232">
                  <c:v>-1057.2822999999999</c:v>
                </c:pt>
                <c:pt idx="1233">
                  <c:v>-1056.7031999999999</c:v>
                </c:pt>
                <c:pt idx="1234">
                  <c:v>-1056.1240999999998</c:v>
                </c:pt>
                <c:pt idx="1235">
                  <c:v>-1055.5450000000001</c:v>
                </c:pt>
                <c:pt idx="1236">
                  <c:v>-1054.9659000000001</c:v>
                </c:pt>
                <c:pt idx="1237">
                  <c:v>-1054.3869</c:v>
                </c:pt>
                <c:pt idx="1238">
                  <c:v>-1053.8078</c:v>
                </c:pt>
                <c:pt idx="1239">
                  <c:v>-1053.2287000000001</c:v>
                </c:pt>
                <c:pt idx="1240">
                  <c:v>-1052.6496</c:v>
                </c:pt>
                <c:pt idx="1241">
                  <c:v>-1052.0706</c:v>
                </c:pt>
                <c:pt idx="1242">
                  <c:v>-1051.4915000000001</c:v>
                </c:pt>
                <c:pt idx="1243">
                  <c:v>-1050.9123999999999</c:v>
                </c:pt>
                <c:pt idx="1244">
                  <c:v>-1050.3332999999998</c:v>
                </c:pt>
                <c:pt idx="1245">
                  <c:v>-1049.7541999999999</c:v>
                </c:pt>
                <c:pt idx="1246">
                  <c:v>-1049.1751999999999</c:v>
                </c:pt>
                <c:pt idx="1247">
                  <c:v>-1048.5961</c:v>
                </c:pt>
                <c:pt idx="1248">
                  <c:v>-1048.0170000000001</c:v>
                </c:pt>
                <c:pt idx="1249">
                  <c:v>-1047.4379000000001</c:v>
                </c:pt>
                <c:pt idx="1250">
                  <c:v>-1046.8588</c:v>
                </c:pt>
                <c:pt idx="1251">
                  <c:v>-1046.2798</c:v>
                </c:pt>
                <c:pt idx="1252">
                  <c:v>-1045.7007000000001</c:v>
                </c:pt>
                <c:pt idx="1253">
                  <c:v>-1045.1215999999999</c:v>
                </c:pt>
                <c:pt idx="1254">
                  <c:v>-1044.5425</c:v>
                </c:pt>
                <c:pt idx="1255">
                  <c:v>-1043.9633999999999</c:v>
                </c:pt>
                <c:pt idx="1256">
                  <c:v>-1043.3843999999967</c:v>
                </c:pt>
                <c:pt idx="1257">
                  <c:v>-1042.8053</c:v>
                </c:pt>
                <c:pt idx="1258">
                  <c:v>-1042.2262000000001</c:v>
                </c:pt>
                <c:pt idx="1259">
                  <c:v>-1041.6470999999999</c:v>
                </c:pt>
                <c:pt idx="1260">
                  <c:v>-1041.0681</c:v>
                </c:pt>
                <c:pt idx="1261">
                  <c:v>-1040.489</c:v>
                </c:pt>
                <c:pt idx="1262">
                  <c:v>-1039.9099000000001</c:v>
                </c:pt>
                <c:pt idx="1263">
                  <c:v>-1039.3308</c:v>
                </c:pt>
                <c:pt idx="1264">
                  <c:v>-1038.7517</c:v>
                </c:pt>
                <c:pt idx="1265">
                  <c:v>-1038.1726999999998</c:v>
                </c:pt>
                <c:pt idx="1266">
                  <c:v>-1037.5935999999999</c:v>
                </c:pt>
                <c:pt idx="1267">
                  <c:v>-1037.0145</c:v>
                </c:pt>
                <c:pt idx="1268">
                  <c:v>-1036.4354000000001</c:v>
                </c:pt>
                <c:pt idx="1269">
                  <c:v>-1035.8562999999999</c:v>
                </c:pt>
                <c:pt idx="1270">
                  <c:v>-1035.2773</c:v>
                </c:pt>
                <c:pt idx="1271">
                  <c:v>-1034.6981999999998</c:v>
                </c:pt>
                <c:pt idx="1272">
                  <c:v>-1034.1190999999999</c:v>
                </c:pt>
                <c:pt idx="1273">
                  <c:v>-1033.54</c:v>
                </c:pt>
                <c:pt idx="1274">
                  <c:v>-1032.9609</c:v>
                </c:pt>
                <c:pt idx="1275">
                  <c:v>-1032.3818999999999</c:v>
                </c:pt>
                <c:pt idx="1276">
                  <c:v>-1031.8027999999999</c:v>
                </c:pt>
                <c:pt idx="1277">
                  <c:v>-1031.2237</c:v>
                </c:pt>
                <c:pt idx="1278">
                  <c:v>-1030.6445999999999</c:v>
                </c:pt>
                <c:pt idx="1279">
                  <c:v>-1030.0656000000001</c:v>
                </c:pt>
                <c:pt idx="1280">
                  <c:v>-1029.4865000000011</c:v>
                </c:pt>
                <c:pt idx="1281">
                  <c:v>-1028.9074000000001</c:v>
                </c:pt>
                <c:pt idx="1282">
                  <c:v>-1028.3282999999999</c:v>
                </c:pt>
                <c:pt idx="1283">
                  <c:v>-1027.7492</c:v>
                </c:pt>
                <c:pt idx="1284">
                  <c:v>-1027.1701999999998</c:v>
                </c:pt>
                <c:pt idx="1285">
                  <c:v>-1026.5910999999999</c:v>
                </c:pt>
                <c:pt idx="1286">
                  <c:v>-1026.0119999999999</c:v>
                </c:pt>
                <c:pt idx="1287">
                  <c:v>-1025.4329</c:v>
                </c:pt>
                <c:pt idx="1288">
                  <c:v>-1024.8537999999999</c:v>
                </c:pt>
                <c:pt idx="1289">
                  <c:v>-1024.2747999999999</c:v>
                </c:pt>
                <c:pt idx="1290">
                  <c:v>-1023.6957000000011</c:v>
                </c:pt>
                <c:pt idx="1291">
                  <c:v>-1023.1165999999989</c:v>
                </c:pt>
                <c:pt idx="1292">
                  <c:v>-1022.5374999999989</c:v>
                </c:pt>
                <c:pt idx="1293">
                  <c:v>-1021.9584</c:v>
                </c:pt>
                <c:pt idx="1294">
                  <c:v>-1021.3794</c:v>
                </c:pt>
                <c:pt idx="1295">
                  <c:v>-1020.8003</c:v>
                </c:pt>
                <c:pt idx="1296">
                  <c:v>-1020.2212</c:v>
                </c:pt>
                <c:pt idx="1297">
                  <c:v>-1019.6420999999989</c:v>
                </c:pt>
                <c:pt idx="1298">
                  <c:v>-1019.0631</c:v>
                </c:pt>
                <c:pt idx="1299">
                  <c:v>-1018.484</c:v>
                </c:pt>
                <c:pt idx="1300">
                  <c:v>-1017.9049</c:v>
                </c:pt>
                <c:pt idx="1301">
                  <c:v>-1017.3258</c:v>
                </c:pt>
                <c:pt idx="1302">
                  <c:v>-1016.7467</c:v>
                </c:pt>
                <c:pt idx="1303">
                  <c:v>-1016.1677</c:v>
                </c:pt>
                <c:pt idx="1304">
                  <c:v>-1015.5886</c:v>
                </c:pt>
                <c:pt idx="1305">
                  <c:v>-1015.0095</c:v>
                </c:pt>
                <c:pt idx="1306">
                  <c:v>-1014.4304</c:v>
                </c:pt>
                <c:pt idx="1307">
                  <c:v>-1013.8512999999978</c:v>
                </c:pt>
                <c:pt idx="1308">
                  <c:v>-1013.2723000000011</c:v>
                </c:pt>
                <c:pt idx="1309">
                  <c:v>-1012.6932</c:v>
                </c:pt>
                <c:pt idx="1310">
                  <c:v>-1012.1141</c:v>
                </c:pt>
                <c:pt idx="1311">
                  <c:v>-1011.535</c:v>
                </c:pt>
                <c:pt idx="1312">
                  <c:v>-1010.9558999999989</c:v>
                </c:pt>
                <c:pt idx="1313">
                  <c:v>-1010.3769</c:v>
                </c:pt>
                <c:pt idx="1314">
                  <c:v>-1009.7978000000011</c:v>
                </c:pt>
                <c:pt idx="1315">
                  <c:v>-1009.2187000000011</c:v>
                </c:pt>
                <c:pt idx="1316">
                  <c:v>-1008.6396</c:v>
                </c:pt>
                <c:pt idx="1317">
                  <c:v>-1008.0605999999989</c:v>
                </c:pt>
                <c:pt idx="1318">
                  <c:v>-1007.4815</c:v>
                </c:pt>
                <c:pt idx="1319">
                  <c:v>-1006.9023999999989</c:v>
                </c:pt>
                <c:pt idx="1320">
                  <c:v>-1006.3233</c:v>
                </c:pt>
                <c:pt idx="1321">
                  <c:v>-1005.7442</c:v>
                </c:pt>
                <c:pt idx="1322">
                  <c:v>-1005.1651999999989</c:v>
                </c:pt>
                <c:pt idx="1323">
                  <c:v>-1004.5861</c:v>
                </c:pt>
                <c:pt idx="1324">
                  <c:v>-1004.0069999999989</c:v>
                </c:pt>
                <c:pt idx="1325">
                  <c:v>-1003.4278999999989</c:v>
                </c:pt>
                <c:pt idx="1326">
                  <c:v>-1002.8488</c:v>
                </c:pt>
                <c:pt idx="1327">
                  <c:v>-1002.2698</c:v>
                </c:pt>
                <c:pt idx="1328">
                  <c:v>-1001.6907000000011</c:v>
                </c:pt>
                <c:pt idx="1329">
                  <c:v>-1001.1116</c:v>
                </c:pt>
                <c:pt idx="1330">
                  <c:v>-1000.5324999999989</c:v>
                </c:pt>
                <c:pt idx="1331">
                  <c:v>-999.95344999999998</c:v>
                </c:pt>
                <c:pt idx="1332">
                  <c:v>-999.37437000000148</c:v>
                </c:pt>
                <c:pt idx="1333">
                  <c:v>-998.79529000000002</c:v>
                </c:pt>
                <c:pt idx="1334">
                  <c:v>-998.21620999999936</c:v>
                </c:pt>
                <c:pt idx="1335">
                  <c:v>-997.63713999999936</c:v>
                </c:pt>
                <c:pt idx="1336">
                  <c:v>-997.05805999999939</c:v>
                </c:pt>
                <c:pt idx="1337">
                  <c:v>-996.47898000000055</c:v>
                </c:pt>
                <c:pt idx="1338">
                  <c:v>-995.8999</c:v>
                </c:pt>
                <c:pt idx="1339">
                  <c:v>-995.32081999999787</c:v>
                </c:pt>
                <c:pt idx="1340">
                  <c:v>-994.74174000000005</c:v>
                </c:pt>
                <c:pt idx="1341">
                  <c:v>-994.16265999999723</c:v>
                </c:pt>
                <c:pt idx="1342">
                  <c:v>-993.58358000000055</c:v>
                </c:pt>
                <c:pt idx="1343">
                  <c:v>-993.00450000000001</c:v>
                </c:pt>
                <c:pt idx="1344">
                  <c:v>-992.42541999999787</c:v>
                </c:pt>
                <c:pt idx="1345">
                  <c:v>-991.84634999999787</c:v>
                </c:pt>
                <c:pt idx="1346">
                  <c:v>-991.26726999999767</c:v>
                </c:pt>
                <c:pt idx="1347">
                  <c:v>-990.68819000000053</c:v>
                </c:pt>
                <c:pt idx="1348">
                  <c:v>-990.10910999999999</c:v>
                </c:pt>
                <c:pt idx="1349">
                  <c:v>-989.53003000000001</c:v>
                </c:pt>
                <c:pt idx="1350">
                  <c:v>-988.95094999999787</c:v>
                </c:pt>
                <c:pt idx="1351">
                  <c:v>-988.37186999999938</c:v>
                </c:pt>
                <c:pt idx="1352">
                  <c:v>-987.79279000000054</c:v>
                </c:pt>
                <c:pt idx="1353">
                  <c:v>-987.21371000000147</c:v>
                </c:pt>
                <c:pt idx="1354">
                  <c:v>-986.63463999999999</c:v>
                </c:pt>
                <c:pt idx="1355">
                  <c:v>-986.05555999999785</c:v>
                </c:pt>
                <c:pt idx="1356">
                  <c:v>-985.47648000000004</c:v>
                </c:pt>
                <c:pt idx="1357">
                  <c:v>-984.89739999999938</c:v>
                </c:pt>
                <c:pt idx="1358">
                  <c:v>-984.31831999999997</c:v>
                </c:pt>
                <c:pt idx="1359">
                  <c:v>-983.73924</c:v>
                </c:pt>
                <c:pt idx="1360">
                  <c:v>-983.16015999999786</c:v>
                </c:pt>
                <c:pt idx="1361">
                  <c:v>-982.58108000000004</c:v>
                </c:pt>
                <c:pt idx="1362">
                  <c:v>-982.00199999999938</c:v>
                </c:pt>
                <c:pt idx="1363">
                  <c:v>-981.42292999999756</c:v>
                </c:pt>
                <c:pt idx="1364">
                  <c:v>-980.84384999999997</c:v>
                </c:pt>
                <c:pt idx="1365">
                  <c:v>-980.26477000000148</c:v>
                </c:pt>
                <c:pt idx="1366">
                  <c:v>-979.68569000000002</c:v>
                </c:pt>
                <c:pt idx="1367">
                  <c:v>-979.10660999999936</c:v>
                </c:pt>
                <c:pt idx="1368">
                  <c:v>-978.52752999999768</c:v>
                </c:pt>
                <c:pt idx="1369">
                  <c:v>-977.94844999999998</c:v>
                </c:pt>
                <c:pt idx="1370">
                  <c:v>-977.36937</c:v>
                </c:pt>
                <c:pt idx="1371">
                  <c:v>-976.79029000000003</c:v>
                </c:pt>
                <c:pt idx="1372">
                  <c:v>-976.21121999999787</c:v>
                </c:pt>
                <c:pt idx="1373">
                  <c:v>-975.63213999999937</c:v>
                </c:pt>
                <c:pt idx="1374">
                  <c:v>-975.05305999999996</c:v>
                </c:pt>
                <c:pt idx="1375">
                  <c:v>-974.47398000000055</c:v>
                </c:pt>
                <c:pt idx="1376">
                  <c:v>-973.89490000000001</c:v>
                </c:pt>
                <c:pt idx="1377">
                  <c:v>-973.31581999999787</c:v>
                </c:pt>
                <c:pt idx="1378">
                  <c:v>-972.73674000000005</c:v>
                </c:pt>
                <c:pt idx="1379">
                  <c:v>-972.15765999999724</c:v>
                </c:pt>
                <c:pt idx="1380">
                  <c:v>-971.57858000000112</c:v>
                </c:pt>
                <c:pt idx="1381">
                  <c:v>-970.99950999999999</c:v>
                </c:pt>
                <c:pt idx="1382">
                  <c:v>-970.42043000000001</c:v>
                </c:pt>
                <c:pt idx="1383">
                  <c:v>-969.84134999999787</c:v>
                </c:pt>
                <c:pt idx="1384">
                  <c:v>-969.26226999999676</c:v>
                </c:pt>
                <c:pt idx="1385">
                  <c:v>-968.68319000000054</c:v>
                </c:pt>
                <c:pt idx="1386">
                  <c:v>-968.10410999999999</c:v>
                </c:pt>
                <c:pt idx="1387">
                  <c:v>-967.52503000000002</c:v>
                </c:pt>
                <c:pt idx="1388">
                  <c:v>-966.94594999999936</c:v>
                </c:pt>
                <c:pt idx="1389">
                  <c:v>-966.36686999999677</c:v>
                </c:pt>
                <c:pt idx="1390">
                  <c:v>-965.78780000000052</c:v>
                </c:pt>
                <c:pt idx="1391">
                  <c:v>-965.20872000000054</c:v>
                </c:pt>
                <c:pt idx="1392">
                  <c:v>-964.62963999999999</c:v>
                </c:pt>
                <c:pt idx="1393">
                  <c:v>-964.05055999999786</c:v>
                </c:pt>
                <c:pt idx="1394">
                  <c:v>-963.47148000000004</c:v>
                </c:pt>
                <c:pt idx="1395">
                  <c:v>-962.89239999999938</c:v>
                </c:pt>
                <c:pt idx="1396">
                  <c:v>-962.31331999999998</c:v>
                </c:pt>
                <c:pt idx="1397">
                  <c:v>-961.73424</c:v>
                </c:pt>
                <c:pt idx="1398">
                  <c:v>-961.15515999999786</c:v>
                </c:pt>
                <c:pt idx="1399">
                  <c:v>-960.57609000000002</c:v>
                </c:pt>
                <c:pt idx="1400">
                  <c:v>-959.99700999999936</c:v>
                </c:pt>
                <c:pt idx="1401">
                  <c:v>-959.41792999999768</c:v>
                </c:pt>
                <c:pt idx="1402">
                  <c:v>-958.83884999999998</c:v>
                </c:pt>
                <c:pt idx="1403">
                  <c:v>-958.25977000000148</c:v>
                </c:pt>
                <c:pt idx="1404">
                  <c:v>-957.68069000000003</c:v>
                </c:pt>
                <c:pt idx="1405">
                  <c:v>-957.10160999999937</c:v>
                </c:pt>
                <c:pt idx="1406">
                  <c:v>-956.5225299999978</c:v>
                </c:pt>
                <c:pt idx="1407">
                  <c:v>-955.94344999999998</c:v>
                </c:pt>
                <c:pt idx="1408">
                  <c:v>-955.36437999999998</c:v>
                </c:pt>
                <c:pt idx="1409">
                  <c:v>-954.78530000000148</c:v>
                </c:pt>
                <c:pt idx="1410">
                  <c:v>-954.20621999999787</c:v>
                </c:pt>
                <c:pt idx="1411">
                  <c:v>-953.62713999999937</c:v>
                </c:pt>
                <c:pt idx="1412">
                  <c:v>-953.04805999999996</c:v>
                </c:pt>
                <c:pt idx="1413">
                  <c:v>-952.46897999999999</c:v>
                </c:pt>
                <c:pt idx="1414">
                  <c:v>-951.88990000000001</c:v>
                </c:pt>
                <c:pt idx="1415">
                  <c:v>-951.31081999999788</c:v>
                </c:pt>
                <c:pt idx="1416">
                  <c:v>-950.73174000000051</c:v>
                </c:pt>
                <c:pt idx="1417">
                  <c:v>-950.15265999999735</c:v>
                </c:pt>
                <c:pt idx="1418">
                  <c:v>-949.57359000000054</c:v>
                </c:pt>
                <c:pt idx="1419">
                  <c:v>-948.99450999999999</c:v>
                </c:pt>
                <c:pt idx="1420">
                  <c:v>-948.41543000000001</c:v>
                </c:pt>
                <c:pt idx="1421">
                  <c:v>-947.83634999999936</c:v>
                </c:pt>
                <c:pt idx="1422">
                  <c:v>-947.25726999999677</c:v>
                </c:pt>
                <c:pt idx="1423">
                  <c:v>-946.67819000000054</c:v>
                </c:pt>
                <c:pt idx="1424">
                  <c:v>-946.09911</c:v>
                </c:pt>
                <c:pt idx="1425">
                  <c:v>-945.52003000000002</c:v>
                </c:pt>
                <c:pt idx="1426">
                  <c:v>-944.94094999999936</c:v>
                </c:pt>
                <c:pt idx="1427">
                  <c:v>-944.36187999999936</c:v>
                </c:pt>
                <c:pt idx="1428">
                  <c:v>-943.78280000000052</c:v>
                </c:pt>
                <c:pt idx="1429">
                  <c:v>-943.20372000000054</c:v>
                </c:pt>
                <c:pt idx="1430">
                  <c:v>-942.62464</c:v>
                </c:pt>
                <c:pt idx="1431">
                  <c:v>-942.04555999999786</c:v>
                </c:pt>
                <c:pt idx="1432">
                  <c:v>-941.46647999999936</c:v>
                </c:pt>
                <c:pt idx="1433">
                  <c:v>-940.88739999999996</c:v>
                </c:pt>
                <c:pt idx="1434">
                  <c:v>-940.30831999999998</c:v>
                </c:pt>
                <c:pt idx="1435">
                  <c:v>-939.72924</c:v>
                </c:pt>
                <c:pt idx="1436">
                  <c:v>-939.15017</c:v>
                </c:pt>
                <c:pt idx="1437">
                  <c:v>-938.57109000000003</c:v>
                </c:pt>
                <c:pt idx="1438">
                  <c:v>-937.99200999999937</c:v>
                </c:pt>
                <c:pt idx="1439">
                  <c:v>-937.41292999999769</c:v>
                </c:pt>
                <c:pt idx="1440">
                  <c:v>-936.83384999999998</c:v>
                </c:pt>
                <c:pt idx="1441">
                  <c:v>-936.25477000000149</c:v>
                </c:pt>
                <c:pt idx="1442">
                  <c:v>-935.67569000000003</c:v>
                </c:pt>
                <c:pt idx="1443">
                  <c:v>-935.09661000000006</c:v>
                </c:pt>
                <c:pt idx="1444">
                  <c:v>-934.51752999999781</c:v>
                </c:pt>
                <c:pt idx="1445">
                  <c:v>-933.93845999999996</c:v>
                </c:pt>
                <c:pt idx="1446">
                  <c:v>-933.35937999999999</c:v>
                </c:pt>
                <c:pt idx="1447">
                  <c:v>-932.78030000000149</c:v>
                </c:pt>
                <c:pt idx="1448">
                  <c:v>-932.20121999999787</c:v>
                </c:pt>
                <c:pt idx="1449">
                  <c:v>-931.62213999999938</c:v>
                </c:pt>
                <c:pt idx="1450">
                  <c:v>-931.04305999999997</c:v>
                </c:pt>
                <c:pt idx="1451">
                  <c:v>-930.46397999999999</c:v>
                </c:pt>
                <c:pt idx="1452">
                  <c:v>-929.88490000000002</c:v>
                </c:pt>
                <c:pt idx="1453">
                  <c:v>-929.30581999999936</c:v>
                </c:pt>
                <c:pt idx="1454">
                  <c:v>-928.72675000000004</c:v>
                </c:pt>
                <c:pt idx="1455">
                  <c:v>-928.14766999999677</c:v>
                </c:pt>
                <c:pt idx="1456">
                  <c:v>-927.56858999999997</c:v>
                </c:pt>
                <c:pt idx="1457">
                  <c:v>-926.98951</c:v>
                </c:pt>
                <c:pt idx="1458">
                  <c:v>-926.41043000000002</c:v>
                </c:pt>
                <c:pt idx="1459">
                  <c:v>-925.83134999999936</c:v>
                </c:pt>
                <c:pt idx="1460">
                  <c:v>-925.25226999999757</c:v>
                </c:pt>
                <c:pt idx="1461">
                  <c:v>-924.67319000000055</c:v>
                </c:pt>
                <c:pt idx="1462">
                  <c:v>-924.09411</c:v>
                </c:pt>
                <c:pt idx="1463">
                  <c:v>-923.51504</c:v>
                </c:pt>
                <c:pt idx="1464">
                  <c:v>-922.93595999999786</c:v>
                </c:pt>
                <c:pt idx="1465">
                  <c:v>-922.35687999999936</c:v>
                </c:pt>
                <c:pt idx="1466">
                  <c:v>-921.77780000000052</c:v>
                </c:pt>
                <c:pt idx="1467">
                  <c:v>-921.19872000000055</c:v>
                </c:pt>
                <c:pt idx="1468">
                  <c:v>-920.61964</c:v>
                </c:pt>
                <c:pt idx="1469">
                  <c:v>-920.04055999999787</c:v>
                </c:pt>
                <c:pt idx="1470">
                  <c:v>-919.46147999999937</c:v>
                </c:pt>
                <c:pt idx="1471">
                  <c:v>-918.88239999999996</c:v>
                </c:pt>
                <c:pt idx="1472">
                  <c:v>-918.30333000000053</c:v>
                </c:pt>
                <c:pt idx="1473">
                  <c:v>-917.72424999999998</c:v>
                </c:pt>
                <c:pt idx="1474">
                  <c:v>-917.14517000000001</c:v>
                </c:pt>
                <c:pt idx="1475">
                  <c:v>-916.56608999999787</c:v>
                </c:pt>
                <c:pt idx="1476">
                  <c:v>-915.98700999999937</c:v>
                </c:pt>
                <c:pt idx="1477">
                  <c:v>-915.4079299999978</c:v>
                </c:pt>
                <c:pt idx="1478">
                  <c:v>-914.82884999999999</c:v>
                </c:pt>
                <c:pt idx="1479">
                  <c:v>-914.24977000000149</c:v>
                </c:pt>
                <c:pt idx="1480">
                  <c:v>-913.67069000000004</c:v>
                </c:pt>
                <c:pt idx="1481">
                  <c:v>-913.09161999999787</c:v>
                </c:pt>
                <c:pt idx="1482">
                  <c:v>-912.51253999999938</c:v>
                </c:pt>
                <c:pt idx="1483">
                  <c:v>-911.93345999999997</c:v>
                </c:pt>
                <c:pt idx="1484">
                  <c:v>-911.35437999999999</c:v>
                </c:pt>
                <c:pt idx="1485">
                  <c:v>-910.77530000000149</c:v>
                </c:pt>
                <c:pt idx="1486">
                  <c:v>-910.19621999999936</c:v>
                </c:pt>
                <c:pt idx="1487">
                  <c:v>-909.61713999999938</c:v>
                </c:pt>
                <c:pt idx="1488">
                  <c:v>-909.03805999999997</c:v>
                </c:pt>
                <c:pt idx="1489">
                  <c:v>-908.45898</c:v>
                </c:pt>
                <c:pt idx="1490">
                  <c:v>-907.87990000000002</c:v>
                </c:pt>
                <c:pt idx="1491">
                  <c:v>-907.30083000000002</c:v>
                </c:pt>
                <c:pt idx="1492">
                  <c:v>-906.72175000000004</c:v>
                </c:pt>
                <c:pt idx="1493">
                  <c:v>-906.14266999999757</c:v>
                </c:pt>
                <c:pt idx="1494">
                  <c:v>-905.56358999999998</c:v>
                </c:pt>
                <c:pt idx="1495">
                  <c:v>-904.98451</c:v>
                </c:pt>
                <c:pt idx="1496">
                  <c:v>-904.40543000000002</c:v>
                </c:pt>
                <c:pt idx="1497">
                  <c:v>-903.82634999999937</c:v>
                </c:pt>
                <c:pt idx="1498">
                  <c:v>-903.24726999999768</c:v>
                </c:pt>
                <c:pt idx="1499">
                  <c:v>-902.66818999999998</c:v>
                </c:pt>
                <c:pt idx="1500">
                  <c:v>-902.08911999999998</c:v>
                </c:pt>
                <c:pt idx="1501">
                  <c:v>-901.51004</c:v>
                </c:pt>
                <c:pt idx="1502">
                  <c:v>-900.93095999999787</c:v>
                </c:pt>
                <c:pt idx="1503">
                  <c:v>-900.35187999999937</c:v>
                </c:pt>
                <c:pt idx="1504">
                  <c:v>-899.77280000000053</c:v>
                </c:pt>
                <c:pt idx="1505">
                  <c:v>-899.19372000000055</c:v>
                </c:pt>
                <c:pt idx="1506">
                  <c:v>-898.61464000000001</c:v>
                </c:pt>
                <c:pt idx="1507">
                  <c:v>-898.03555999999787</c:v>
                </c:pt>
                <c:pt idx="1508">
                  <c:v>-897.45648000000006</c:v>
                </c:pt>
                <c:pt idx="1509">
                  <c:v>-896.87740999999937</c:v>
                </c:pt>
                <c:pt idx="1510">
                  <c:v>-896.29833000000281</c:v>
                </c:pt>
                <c:pt idx="1511">
                  <c:v>-895.71924999999999</c:v>
                </c:pt>
                <c:pt idx="1512">
                  <c:v>-895.14017000000001</c:v>
                </c:pt>
                <c:pt idx="1513">
                  <c:v>-894.56108999999788</c:v>
                </c:pt>
                <c:pt idx="1514">
                  <c:v>-893.98200999999938</c:v>
                </c:pt>
                <c:pt idx="1515">
                  <c:v>-893.40292999999781</c:v>
                </c:pt>
                <c:pt idx="1516">
                  <c:v>-892.82384999999999</c:v>
                </c:pt>
                <c:pt idx="1517">
                  <c:v>-892.24477000000149</c:v>
                </c:pt>
                <c:pt idx="1518">
                  <c:v>-891.66570000000002</c:v>
                </c:pt>
                <c:pt idx="1519">
                  <c:v>-891.08661999999936</c:v>
                </c:pt>
                <c:pt idx="1520">
                  <c:v>-890.50753999999938</c:v>
                </c:pt>
                <c:pt idx="1521">
                  <c:v>-889.92845999999997</c:v>
                </c:pt>
                <c:pt idx="1522">
                  <c:v>-889.34938</c:v>
                </c:pt>
                <c:pt idx="1523">
                  <c:v>-888.77030000000218</c:v>
                </c:pt>
                <c:pt idx="1524">
                  <c:v>-888.19121999999936</c:v>
                </c:pt>
                <c:pt idx="1525">
                  <c:v>-887.61213999999939</c:v>
                </c:pt>
                <c:pt idx="1526">
                  <c:v>-887.03305999999998</c:v>
                </c:pt>
                <c:pt idx="1527">
                  <c:v>-886.45398999999998</c:v>
                </c:pt>
                <c:pt idx="1528">
                  <c:v>-885.87491</c:v>
                </c:pt>
                <c:pt idx="1529">
                  <c:v>-885.29583000000218</c:v>
                </c:pt>
                <c:pt idx="1530">
                  <c:v>-884.71675000000005</c:v>
                </c:pt>
                <c:pt idx="1531">
                  <c:v>-884.13766999999768</c:v>
                </c:pt>
                <c:pt idx="1532">
                  <c:v>-883.55858999999998</c:v>
                </c:pt>
                <c:pt idx="1533">
                  <c:v>-882.97951</c:v>
                </c:pt>
                <c:pt idx="1534">
                  <c:v>-882.40043000000003</c:v>
                </c:pt>
                <c:pt idx="1535">
                  <c:v>-881.82134999999937</c:v>
                </c:pt>
                <c:pt idx="1536">
                  <c:v>-881.24227999999937</c:v>
                </c:pt>
                <c:pt idx="1537">
                  <c:v>-880.66319999999996</c:v>
                </c:pt>
                <c:pt idx="1538">
                  <c:v>-880.08411999999998</c:v>
                </c:pt>
                <c:pt idx="1539">
                  <c:v>-879.50504000000001</c:v>
                </c:pt>
                <c:pt idx="1540">
                  <c:v>-878.92595999999787</c:v>
                </c:pt>
                <c:pt idx="1541">
                  <c:v>-878.34688000000006</c:v>
                </c:pt>
                <c:pt idx="1542">
                  <c:v>-877.76779999999997</c:v>
                </c:pt>
                <c:pt idx="1543">
                  <c:v>-877.18872000000113</c:v>
                </c:pt>
                <c:pt idx="1544">
                  <c:v>-876.60964000000001</c:v>
                </c:pt>
                <c:pt idx="1545">
                  <c:v>-876.03057000000001</c:v>
                </c:pt>
                <c:pt idx="1546">
                  <c:v>-875.45148999999788</c:v>
                </c:pt>
                <c:pt idx="1547">
                  <c:v>-874.87240999999938</c:v>
                </c:pt>
                <c:pt idx="1548">
                  <c:v>-874.29333000000281</c:v>
                </c:pt>
                <c:pt idx="1549">
                  <c:v>-873.71424999999999</c:v>
                </c:pt>
                <c:pt idx="1550">
                  <c:v>-873.13517000000002</c:v>
                </c:pt>
                <c:pt idx="1551">
                  <c:v>-872.55608999999936</c:v>
                </c:pt>
                <c:pt idx="1552">
                  <c:v>-871.97700999999938</c:v>
                </c:pt>
                <c:pt idx="1553">
                  <c:v>-871.39792999999781</c:v>
                </c:pt>
                <c:pt idx="1554">
                  <c:v>-870.81885999999997</c:v>
                </c:pt>
                <c:pt idx="1555">
                  <c:v>-870.23978000000147</c:v>
                </c:pt>
                <c:pt idx="1556">
                  <c:v>-869.66070000000002</c:v>
                </c:pt>
                <c:pt idx="1557">
                  <c:v>-869.08161999999936</c:v>
                </c:pt>
                <c:pt idx="1558">
                  <c:v>-868.50253999999939</c:v>
                </c:pt>
                <c:pt idx="1559">
                  <c:v>-867.92345999999998</c:v>
                </c:pt>
                <c:pt idx="1560">
                  <c:v>-867.34438</c:v>
                </c:pt>
                <c:pt idx="1561">
                  <c:v>-866.76530000000002</c:v>
                </c:pt>
                <c:pt idx="1562">
                  <c:v>-866.18621999999937</c:v>
                </c:pt>
                <c:pt idx="1563">
                  <c:v>-865.60714999999936</c:v>
                </c:pt>
                <c:pt idx="1564">
                  <c:v>-865.02807000000053</c:v>
                </c:pt>
                <c:pt idx="1565">
                  <c:v>-864.44898999999998</c:v>
                </c:pt>
                <c:pt idx="1566">
                  <c:v>-863.8699099999975</c:v>
                </c:pt>
                <c:pt idx="1567">
                  <c:v>-863.29083000000219</c:v>
                </c:pt>
                <c:pt idx="1568">
                  <c:v>-862.71175000000005</c:v>
                </c:pt>
                <c:pt idx="1569">
                  <c:v>-862.1326699999978</c:v>
                </c:pt>
                <c:pt idx="1570">
                  <c:v>-861.55358999999999</c:v>
                </c:pt>
                <c:pt idx="1571">
                  <c:v>-860.97451000000001</c:v>
                </c:pt>
                <c:pt idx="1572">
                  <c:v>-860.39543000000003</c:v>
                </c:pt>
                <c:pt idx="1573">
                  <c:v>-859.81635999999787</c:v>
                </c:pt>
                <c:pt idx="1574">
                  <c:v>-859.23728000000006</c:v>
                </c:pt>
                <c:pt idx="1575">
                  <c:v>-858.65819999999997</c:v>
                </c:pt>
                <c:pt idx="1576">
                  <c:v>-858.07911999999999</c:v>
                </c:pt>
                <c:pt idx="1577">
                  <c:v>-857.50004000000001</c:v>
                </c:pt>
                <c:pt idx="1578">
                  <c:v>-856.92095999999788</c:v>
                </c:pt>
                <c:pt idx="1579">
                  <c:v>-856.34187999999938</c:v>
                </c:pt>
                <c:pt idx="1580">
                  <c:v>-855.76279999999997</c:v>
                </c:pt>
                <c:pt idx="1581">
                  <c:v>-855.18372000000147</c:v>
                </c:pt>
                <c:pt idx="1582">
                  <c:v>-854.60464999999999</c:v>
                </c:pt>
                <c:pt idx="1583">
                  <c:v>-854.02557000000002</c:v>
                </c:pt>
                <c:pt idx="1584">
                  <c:v>-853.44648999999936</c:v>
                </c:pt>
                <c:pt idx="1585">
                  <c:v>-852.86740999999677</c:v>
                </c:pt>
                <c:pt idx="1586">
                  <c:v>-852.28833000000293</c:v>
                </c:pt>
                <c:pt idx="1587">
                  <c:v>-851.70925</c:v>
                </c:pt>
                <c:pt idx="1588">
                  <c:v>-851.13017000000002</c:v>
                </c:pt>
                <c:pt idx="1589">
                  <c:v>-850.55108999999936</c:v>
                </c:pt>
                <c:pt idx="1590">
                  <c:v>-849.97200999999939</c:v>
                </c:pt>
                <c:pt idx="1591">
                  <c:v>-849.39293999999938</c:v>
                </c:pt>
                <c:pt idx="1592">
                  <c:v>-848.81385999999998</c:v>
                </c:pt>
                <c:pt idx="1593">
                  <c:v>-848.23478000000148</c:v>
                </c:pt>
                <c:pt idx="1594">
                  <c:v>-847.65570000000002</c:v>
                </c:pt>
                <c:pt idx="1595">
                  <c:v>-847.07661999999937</c:v>
                </c:pt>
                <c:pt idx="1596">
                  <c:v>-846.49753999999996</c:v>
                </c:pt>
                <c:pt idx="1597">
                  <c:v>-845.91845999999998</c:v>
                </c:pt>
                <c:pt idx="1598">
                  <c:v>-845.33938000000001</c:v>
                </c:pt>
                <c:pt idx="1599">
                  <c:v>-844.76030000000003</c:v>
                </c:pt>
                <c:pt idx="1600">
                  <c:v>-844.18123000000003</c:v>
                </c:pt>
                <c:pt idx="1601">
                  <c:v>-843.60214999999937</c:v>
                </c:pt>
                <c:pt idx="1602">
                  <c:v>-843.02307000000053</c:v>
                </c:pt>
                <c:pt idx="1603">
                  <c:v>-842.44398999999999</c:v>
                </c:pt>
                <c:pt idx="1604">
                  <c:v>-841.86490999999774</c:v>
                </c:pt>
                <c:pt idx="1605">
                  <c:v>-841.28583000000219</c:v>
                </c:pt>
                <c:pt idx="1606">
                  <c:v>-840.70675000000051</c:v>
                </c:pt>
                <c:pt idx="1607">
                  <c:v>-840.12766999999781</c:v>
                </c:pt>
                <c:pt idx="1608">
                  <c:v>-839.54858999999999</c:v>
                </c:pt>
                <c:pt idx="1609">
                  <c:v>-838.96951999999737</c:v>
                </c:pt>
                <c:pt idx="1610">
                  <c:v>-838.39044000000001</c:v>
                </c:pt>
                <c:pt idx="1611">
                  <c:v>-837.81135999999788</c:v>
                </c:pt>
                <c:pt idx="1612">
                  <c:v>-837.23227999999938</c:v>
                </c:pt>
                <c:pt idx="1613">
                  <c:v>-836.65319999999997</c:v>
                </c:pt>
                <c:pt idx="1614">
                  <c:v>-836.07411999999999</c:v>
                </c:pt>
                <c:pt idx="1615">
                  <c:v>-835.49504000000002</c:v>
                </c:pt>
                <c:pt idx="1616">
                  <c:v>-834.91595999999936</c:v>
                </c:pt>
                <c:pt idx="1617">
                  <c:v>-834.33687999999938</c:v>
                </c:pt>
                <c:pt idx="1618">
                  <c:v>-833.75780999999938</c:v>
                </c:pt>
                <c:pt idx="1619">
                  <c:v>-833.17873000000293</c:v>
                </c:pt>
                <c:pt idx="1620">
                  <c:v>-832.59965</c:v>
                </c:pt>
                <c:pt idx="1621">
                  <c:v>-832.02057000000002</c:v>
                </c:pt>
                <c:pt idx="1622">
                  <c:v>-831.44148999999936</c:v>
                </c:pt>
                <c:pt idx="1623">
                  <c:v>-830.86240999999688</c:v>
                </c:pt>
                <c:pt idx="1624">
                  <c:v>-830.28333000000293</c:v>
                </c:pt>
                <c:pt idx="1625">
                  <c:v>-829.70425</c:v>
                </c:pt>
                <c:pt idx="1626">
                  <c:v>-829.12517000000003</c:v>
                </c:pt>
                <c:pt idx="1627">
                  <c:v>-828.54609999999786</c:v>
                </c:pt>
                <c:pt idx="1628">
                  <c:v>-827.96701999999675</c:v>
                </c:pt>
                <c:pt idx="1629">
                  <c:v>-827.38793999999996</c:v>
                </c:pt>
                <c:pt idx="1630">
                  <c:v>-826.80885999999998</c:v>
                </c:pt>
                <c:pt idx="1631">
                  <c:v>-826.22978000000148</c:v>
                </c:pt>
                <c:pt idx="1632">
                  <c:v>-825.65070000000003</c:v>
                </c:pt>
                <c:pt idx="1633">
                  <c:v>-825.07161999999937</c:v>
                </c:pt>
                <c:pt idx="1634">
                  <c:v>-824.49253999999996</c:v>
                </c:pt>
                <c:pt idx="1635">
                  <c:v>-823.91345999999999</c:v>
                </c:pt>
                <c:pt idx="1636">
                  <c:v>-823.33438999999998</c:v>
                </c:pt>
                <c:pt idx="1637">
                  <c:v>-822.75531000000001</c:v>
                </c:pt>
                <c:pt idx="1638">
                  <c:v>-822.17623000000003</c:v>
                </c:pt>
                <c:pt idx="1639">
                  <c:v>-821.59715000000006</c:v>
                </c:pt>
                <c:pt idx="1640">
                  <c:v>-821.01807000000053</c:v>
                </c:pt>
                <c:pt idx="1641">
                  <c:v>-820.43898999999999</c:v>
                </c:pt>
                <c:pt idx="1642">
                  <c:v>-819.85990999999785</c:v>
                </c:pt>
                <c:pt idx="1643">
                  <c:v>-819.2808300000022</c:v>
                </c:pt>
                <c:pt idx="1644">
                  <c:v>-818.70175000000052</c:v>
                </c:pt>
                <c:pt idx="1645">
                  <c:v>-818.12266999999781</c:v>
                </c:pt>
                <c:pt idx="1646">
                  <c:v>-817.54359999999997</c:v>
                </c:pt>
                <c:pt idx="1647">
                  <c:v>-816.96451999999738</c:v>
                </c:pt>
                <c:pt idx="1648">
                  <c:v>-816.38544000000002</c:v>
                </c:pt>
                <c:pt idx="1649">
                  <c:v>-815.80635999999936</c:v>
                </c:pt>
                <c:pt idx="1650">
                  <c:v>-815.22727999999938</c:v>
                </c:pt>
                <c:pt idx="1651">
                  <c:v>-814.64819999999997</c:v>
                </c:pt>
                <c:pt idx="1652">
                  <c:v>-814.06911999999738</c:v>
                </c:pt>
                <c:pt idx="1653">
                  <c:v>-813.49004000000002</c:v>
                </c:pt>
                <c:pt idx="1654">
                  <c:v>-812.91095999999936</c:v>
                </c:pt>
                <c:pt idx="1655">
                  <c:v>-812.33188999999936</c:v>
                </c:pt>
                <c:pt idx="1656">
                  <c:v>-811.75280999999939</c:v>
                </c:pt>
                <c:pt idx="1657">
                  <c:v>-811.17373000000293</c:v>
                </c:pt>
                <c:pt idx="1658">
                  <c:v>-810.59465</c:v>
                </c:pt>
                <c:pt idx="1659">
                  <c:v>-810.01557000000003</c:v>
                </c:pt>
                <c:pt idx="1660">
                  <c:v>-809.43648999999937</c:v>
                </c:pt>
                <c:pt idx="1661">
                  <c:v>-808.857409999997</c:v>
                </c:pt>
                <c:pt idx="1662">
                  <c:v>-808.27833000000294</c:v>
                </c:pt>
                <c:pt idx="1663">
                  <c:v>-807.69925000000001</c:v>
                </c:pt>
                <c:pt idx="1664">
                  <c:v>-807.12018</c:v>
                </c:pt>
                <c:pt idx="1665">
                  <c:v>-806.54109999999787</c:v>
                </c:pt>
                <c:pt idx="1666">
                  <c:v>-805.96201999999676</c:v>
                </c:pt>
                <c:pt idx="1667">
                  <c:v>-805.38293999999996</c:v>
                </c:pt>
                <c:pt idx="1668">
                  <c:v>-804.80385999999999</c:v>
                </c:pt>
                <c:pt idx="1669">
                  <c:v>-804.22478000000149</c:v>
                </c:pt>
                <c:pt idx="1670">
                  <c:v>-803.64570000000003</c:v>
                </c:pt>
                <c:pt idx="1671">
                  <c:v>-803.06661999999676</c:v>
                </c:pt>
                <c:pt idx="1672">
                  <c:v>-802.48753999999997</c:v>
                </c:pt>
                <c:pt idx="1673">
                  <c:v>-801.90847000000053</c:v>
                </c:pt>
                <c:pt idx="1674">
                  <c:v>-801.32938999999999</c:v>
                </c:pt>
                <c:pt idx="1675">
                  <c:v>-800.75031000000001</c:v>
                </c:pt>
                <c:pt idx="1676">
                  <c:v>-800.17123000000004</c:v>
                </c:pt>
                <c:pt idx="1677">
                  <c:v>-799.59214999999938</c:v>
                </c:pt>
                <c:pt idx="1678">
                  <c:v>-799.01307000000054</c:v>
                </c:pt>
                <c:pt idx="1679">
                  <c:v>-798.43398999999999</c:v>
                </c:pt>
                <c:pt idx="1680">
                  <c:v>-797.85490999999786</c:v>
                </c:pt>
                <c:pt idx="1681">
                  <c:v>-797.2758300000022</c:v>
                </c:pt>
                <c:pt idx="1682">
                  <c:v>-796.69676000000004</c:v>
                </c:pt>
                <c:pt idx="1683">
                  <c:v>-796.11767999999938</c:v>
                </c:pt>
                <c:pt idx="1684">
                  <c:v>-795.53859999999997</c:v>
                </c:pt>
                <c:pt idx="1685">
                  <c:v>-794.95951999999738</c:v>
                </c:pt>
                <c:pt idx="1686">
                  <c:v>-794.38044000000002</c:v>
                </c:pt>
                <c:pt idx="1687">
                  <c:v>-793.80135999999936</c:v>
                </c:pt>
                <c:pt idx="1688">
                  <c:v>-793.22227999999996</c:v>
                </c:pt>
                <c:pt idx="1689">
                  <c:v>-792.64319999999998</c:v>
                </c:pt>
                <c:pt idx="1690">
                  <c:v>-792.0641199999975</c:v>
                </c:pt>
                <c:pt idx="1691">
                  <c:v>-791.48505</c:v>
                </c:pt>
                <c:pt idx="1692">
                  <c:v>-790.90597000000002</c:v>
                </c:pt>
                <c:pt idx="1693">
                  <c:v>-790.32688999999937</c:v>
                </c:pt>
                <c:pt idx="1694">
                  <c:v>-789.74780999999996</c:v>
                </c:pt>
                <c:pt idx="1695">
                  <c:v>-789.16873000000055</c:v>
                </c:pt>
                <c:pt idx="1696">
                  <c:v>-788.58965000000001</c:v>
                </c:pt>
                <c:pt idx="1697">
                  <c:v>-788.01057000000003</c:v>
                </c:pt>
                <c:pt idx="1698">
                  <c:v>-787.43148999999937</c:v>
                </c:pt>
                <c:pt idx="1699">
                  <c:v>-786.85240999999723</c:v>
                </c:pt>
                <c:pt idx="1700">
                  <c:v>-786.2733400000028</c:v>
                </c:pt>
                <c:pt idx="1701">
                  <c:v>-785.69425999999999</c:v>
                </c:pt>
                <c:pt idx="1702">
                  <c:v>-785.11518000000001</c:v>
                </c:pt>
                <c:pt idx="1703">
                  <c:v>-784.53609999999787</c:v>
                </c:pt>
                <c:pt idx="1704">
                  <c:v>-783.95701999999687</c:v>
                </c:pt>
                <c:pt idx="1705">
                  <c:v>-783.37793999999997</c:v>
                </c:pt>
                <c:pt idx="1706">
                  <c:v>-782.79886000000113</c:v>
                </c:pt>
                <c:pt idx="1707">
                  <c:v>-782.21978000000149</c:v>
                </c:pt>
                <c:pt idx="1708">
                  <c:v>-781.64070000000004</c:v>
                </c:pt>
                <c:pt idx="1709">
                  <c:v>-781.06162999999651</c:v>
                </c:pt>
                <c:pt idx="1710">
                  <c:v>-780.48254999999938</c:v>
                </c:pt>
                <c:pt idx="1711">
                  <c:v>-779.90347000000054</c:v>
                </c:pt>
                <c:pt idx="1712">
                  <c:v>-779.32438999999999</c:v>
                </c:pt>
                <c:pt idx="1713">
                  <c:v>-778.74531000000002</c:v>
                </c:pt>
                <c:pt idx="1714">
                  <c:v>-778.16622999999652</c:v>
                </c:pt>
                <c:pt idx="1715">
                  <c:v>-777.58714999999938</c:v>
                </c:pt>
                <c:pt idx="1716">
                  <c:v>-777.00807000000054</c:v>
                </c:pt>
                <c:pt idx="1717">
                  <c:v>-776.42899</c:v>
                </c:pt>
                <c:pt idx="1718">
                  <c:v>-775.84990999999786</c:v>
                </c:pt>
                <c:pt idx="1719">
                  <c:v>-775.27084000000218</c:v>
                </c:pt>
                <c:pt idx="1720">
                  <c:v>-774.69176000000004</c:v>
                </c:pt>
                <c:pt idx="1721">
                  <c:v>-774.11267999999939</c:v>
                </c:pt>
                <c:pt idx="1722">
                  <c:v>-773.53359999999998</c:v>
                </c:pt>
                <c:pt idx="1723">
                  <c:v>-772.9545199999975</c:v>
                </c:pt>
                <c:pt idx="1724">
                  <c:v>-772.37544000000003</c:v>
                </c:pt>
                <c:pt idx="1725">
                  <c:v>-771.79636000000005</c:v>
                </c:pt>
                <c:pt idx="1726">
                  <c:v>-771.21727999999996</c:v>
                </c:pt>
                <c:pt idx="1727">
                  <c:v>-770.63819999999998</c:v>
                </c:pt>
                <c:pt idx="1728">
                  <c:v>-770.05912999999805</c:v>
                </c:pt>
                <c:pt idx="1729">
                  <c:v>-769.48005000000001</c:v>
                </c:pt>
                <c:pt idx="1730">
                  <c:v>-768.90097000000003</c:v>
                </c:pt>
                <c:pt idx="1731">
                  <c:v>-768.32188999999937</c:v>
                </c:pt>
                <c:pt idx="1732">
                  <c:v>-767.74280999999996</c:v>
                </c:pt>
                <c:pt idx="1733">
                  <c:v>-767.16373000000112</c:v>
                </c:pt>
                <c:pt idx="1734">
                  <c:v>-766.58465000000001</c:v>
                </c:pt>
                <c:pt idx="1735">
                  <c:v>-766.00557000000003</c:v>
                </c:pt>
                <c:pt idx="1736">
                  <c:v>-765.42648999999938</c:v>
                </c:pt>
                <c:pt idx="1737">
                  <c:v>-764.84741999999687</c:v>
                </c:pt>
                <c:pt idx="1738">
                  <c:v>-764.26834000000053</c:v>
                </c:pt>
                <c:pt idx="1739">
                  <c:v>-763.68925999999999</c:v>
                </c:pt>
                <c:pt idx="1740">
                  <c:v>-763.11018000000001</c:v>
                </c:pt>
                <c:pt idx="1741">
                  <c:v>-762.53109999999936</c:v>
                </c:pt>
                <c:pt idx="1742">
                  <c:v>-761.95201999999676</c:v>
                </c:pt>
                <c:pt idx="1743">
                  <c:v>-761.37293999999997</c:v>
                </c:pt>
                <c:pt idx="1744">
                  <c:v>-760.79386000000147</c:v>
                </c:pt>
                <c:pt idx="1745">
                  <c:v>-760.21478000000218</c:v>
                </c:pt>
                <c:pt idx="1746">
                  <c:v>-759.63571000000002</c:v>
                </c:pt>
                <c:pt idx="1747">
                  <c:v>-759.05662999999652</c:v>
                </c:pt>
                <c:pt idx="1748">
                  <c:v>-758.47754999999938</c:v>
                </c:pt>
                <c:pt idx="1749">
                  <c:v>-757.89847000000054</c:v>
                </c:pt>
                <c:pt idx="1750">
                  <c:v>-757.31939</c:v>
                </c:pt>
                <c:pt idx="1751">
                  <c:v>-756.74031000000002</c:v>
                </c:pt>
                <c:pt idx="1752">
                  <c:v>-756.16122999999652</c:v>
                </c:pt>
                <c:pt idx="1753">
                  <c:v>-755.58214999999996</c:v>
                </c:pt>
                <c:pt idx="1754">
                  <c:v>-755.00307000000055</c:v>
                </c:pt>
                <c:pt idx="1755">
                  <c:v>-754.42399999999998</c:v>
                </c:pt>
                <c:pt idx="1756">
                  <c:v>-753.8449199999975</c:v>
                </c:pt>
                <c:pt idx="1757">
                  <c:v>-753.26584000000003</c:v>
                </c:pt>
                <c:pt idx="1758">
                  <c:v>-752.68676000000005</c:v>
                </c:pt>
                <c:pt idx="1759">
                  <c:v>-752.10767999999996</c:v>
                </c:pt>
                <c:pt idx="1760">
                  <c:v>-751.52859999999998</c:v>
                </c:pt>
                <c:pt idx="1761">
                  <c:v>-750.94951999999773</c:v>
                </c:pt>
                <c:pt idx="1762">
                  <c:v>-750.37044000000003</c:v>
                </c:pt>
                <c:pt idx="1763">
                  <c:v>-749.79136000000005</c:v>
                </c:pt>
                <c:pt idx="1764">
                  <c:v>-749.21228999999937</c:v>
                </c:pt>
                <c:pt idx="1765">
                  <c:v>-748.63320999999996</c:v>
                </c:pt>
                <c:pt idx="1766">
                  <c:v>-748.05412999999817</c:v>
                </c:pt>
                <c:pt idx="1767">
                  <c:v>-747.47505000000001</c:v>
                </c:pt>
                <c:pt idx="1768">
                  <c:v>-746.89597000000003</c:v>
                </c:pt>
                <c:pt idx="1769">
                  <c:v>-746.31688999999938</c:v>
                </c:pt>
                <c:pt idx="1770">
                  <c:v>-745.73780999999997</c:v>
                </c:pt>
                <c:pt idx="1771">
                  <c:v>-745.15873000000147</c:v>
                </c:pt>
                <c:pt idx="1772">
                  <c:v>-744.57965000000002</c:v>
                </c:pt>
                <c:pt idx="1773">
                  <c:v>-744.00058000000001</c:v>
                </c:pt>
                <c:pt idx="1774">
                  <c:v>-743.42149999999936</c:v>
                </c:pt>
                <c:pt idx="1775">
                  <c:v>-742.84241999999676</c:v>
                </c:pt>
                <c:pt idx="1776">
                  <c:v>-742.26334000000054</c:v>
                </c:pt>
                <c:pt idx="1777">
                  <c:v>-741.68425999999999</c:v>
                </c:pt>
                <c:pt idx="1778">
                  <c:v>-741.10518000000002</c:v>
                </c:pt>
                <c:pt idx="1779">
                  <c:v>-740.52609999999936</c:v>
                </c:pt>
                <c:pt idx="1780">
                  <c:v>-739.94701999999688</c:v>
                </c:pt>
                <c:pt idx="1781">
                  <c:v>-739.36793999999736</c:v>
                </c:pt>
                <c:pt idx="1782">
                  <c:v>-738.78887000000293</c:v>
                </c:pt>
                <c:pt idx="1783">
                  <c:v>-738.20979000000148</c:v>
                </c:pt>
                <c:pt idx="1784">
                  <c:v>-737.63071000000002</c:v>
                </c:pt>
                <c:pt idx="1785">
                  <c:v>-737.05162999999652</c:v>
                </c:pt>
                <c:pt idx="1786">
                  <c:v>-736.47254999999996</c:v>
                </c:pt>
                <c:pt idx="1787">
                  <c:v>-735.89347000000055</c:v>
                </c:pt>
                <c:pt idx="1788">
                  <c:v>-735.31439</c:v>
                </c:pt>
                <c:pt idx="1789">
                  <c:v>-734.73531000000003</c:v>
                </c:pt>
                <c:pt idx="1790">
                  <c:v>-734.15622999999766</c:v>
                </c:pt>
                <c:pt idx="1791">
                  <c:v>-733.57715999999937</c:v>
                </c:pt>
                <c:pt idx="1792">
                  <c:v>-732.99808000000053</c:v>
                </c:pt>
                <c:pt idx="1793">
                  <c:v>-732.41899999999998</c:v>
                </c:pt>
                <c:pt idx="1794">
                  <c:v>-731.83991999999773</c:v>
                </c:pt>
                <c:pt idx="1795">
                  <c:v>-731.26084000000003</c:v>
                </c:pt>
                <c:pt idx="1796">
                  <c:v>-730.68176000000005</c:v>
                </c:pt>
                <c:pt idx="1797">
                  <c:v>-730.10267999999996</c:v>
                </c:pt>
                <c:pt idx="1798">
                  <c:v>-729.52359999999999</c:v>
                </c:pt>
                <c:pt idx="1799">
                  <c:v>-728.94451999999785</c:v>
                </c:pt>
                <c:pt idx="1800">
                  <c:v>-728.36543999999788</c:v>
                </c:pt>
                <c:pt idx="1801">
                  <c:v>-727.78637000000219</c:v>
                </c:pt>
                <c:pt idx="1802">
                  <c:v>-727.20728999999938</c:v>
                </c:pt>
                <c:pt idx="1803">
                  <c:v>-726.62820999999997</c:v>
                </c:pt>
                <c:pt idx="1804">
                  <c:v>-726.04912999999817</c:v>
                </c:pt>
                <c:pt idx="1805">
                  <c:v>-725.47005000000001</c:v>
                </c:pt>
                <c:pt idx="1806">
                  <c:v>-724.89097000000004</c:v>
                </c:pt>
                <c:pt idx="1807">
                  <c:v>-724.31188999999938</c:v>
                </c:pt>
                <c:pt idx="1808">
                  <c:v>-723.73280999999997</c:v>
                </c:pt>
                <c:pt idx="1809">
                  <c:v>-723.15373000000147</c:v>
                </c:pt>
                <c:pt idx="1810">
                  <c:v>-722.57465999999999</c:v>
                </c:pt>
                <c:pt idx="1811">
                  <c:v>-721.99558000000002</c:v>
                </c:pt>
                <c:pt idx="1812">
                  <c:v>-721.41649999999936</c:v>
                </c:pt>
                <c:pt idx="1813">
                  <c:v>-720.83741999999688</c:v>
                </c:pt>
                <c:pt idx="1814">
                  <c:v>-720.25834000000054</c:v>
                </c:pt>
                <c:pt idx="1815">
                  <c:v>-719.67926</c:v>
                </c:pt>
                <c:pt idx="1816">
                  <c:v>-719.10018000000002</c:v>
                </c:pt>
                <c:pt idx="1817">
                  <c:v>-718.52109999999936</c:v>
                </c:pt>
                <c:pt idx="1818">
                  <c:v>-717.942019999997</c:v>
                </c:pt>
                <c:pt idx="1819">
                  <c:v>-717.36294999999689</c:v>
                </c:pt>
                <c:pt idx="1820">
                  <c:v>-716.78387000000293</c:v>
                </c:pt>
                <c:pt idx="1821">
                  <c:v>-716.20479000000148</c:v>
                </c:pt>
                <c:pt idx="1822">
                  <c:v>-715.62571000000003</c:v>
                </c:pt>
                <c:pt idx="1823">
                  <c:v>-715.04662999999766</c:v>
                </c:pt>
                <c:pt idx="1824">
                  <c:v>-714.46754999999723</c:v>
                </c:pt>
                <c:pt idx="1825">
                  <c:v>-713.88847000000055</c:v>
                </c:pt>
                <c:pt idx="1826">
                  <c:v>-713.30939000000001</c:v>
                </c:pt>
                <c:pt idx="1827">
                  <c:v>-712.73031000000003</c:v>
                </c:pt>
                <c:pt idx="1828">
                  <c:v>-712.15123999999787</c:v>
                </c:pt>
                <c:pt idx="1829">
                  <c:v>-711.57215999999937</c:v>
                </c:pt>
                <c:pt idx="1830">
                  <c:v>-710.99308000000053</c:v>
                </c:pt>
                <c:pt idx="1831">
                  <c:v>-710.41399999999999</c:v>
                </c:pt>
                <c:pt idx="1832">
                  <c:v>-709.83491999999785</c:v>
                </c:pt>
                <c:pt idx="1833">
                  <c:v>-709.25584000000003</c:v>
                </c:pt>
                <c:pt idx="1834">
                  <c:v>-708.67676000000051</c:v>
                </c:pt>
                <c:pt idx="1835">
                  <c:v>-708.09767999999997</c:v>
                </c:pt>
                <c:pt idx="1836">
                  <c:v>-707.51859999999999</c:v>
                </c:pt>
                <c:pt idx="1837">
                  <c:v>-706.93952999999817</c:v>
                </c:pt>
                <c:pt idx="1838">
                  <c:v>-706.36044999999785</c:v>
                </c:pt>
                <c:pt idx="1839">
                  <c:v>-705.7813700000022</c:v>
                </c:pt>
                <c:pt idx="1840">
                  <c:v>-705.20228999999938</c:v>
                </c:pt>
                <c:pt idx="1841">
                  <c:v>-704.62320999999997</c:v>
                </c:pt>
                <c:pt idx="1842">
                  <c:v>-704.04413</c:v>
                </c:pt>
                <c:pt idx="1843">
                  <c:v>-703.46504999999786</c:v>
                </c:pt>
                <c:pt idx="1844">
                  <c:v>-702.88597000000004</c:v>
                </c:pt>
                <c:pt idx="1845">
                  <c:v>-702.30688999999938</c:v>
                </c:pt>
                <c:pt idx="1846">
                  <c:v>-701.72781999999938</c:v>
                </c:pt>
                <c:pt idx="1847">
                  <c:v>-701.14874000000054</c:v>
                </c:pt>
                <c:pt idx="1848">
                  <c:v>-700.56965999999738</c:v>
                </c:pt>
                <c:pt idx="1849">
                  <c:v>-699.99058000000002</c:v>
                </c:pt>
                <c:pt idx="1850">
                  <c:v>-699.41149999999936</c:v>
                </c:pt>
                <c:pt idx="1851">
                  <c:v>-698.832419999997</c:v>
                </c:pt>
                <c:pt idx="1852">
                  <c:v>-698.25334000000055</c:v>
                </c:pt>
                <c:pt idx="1853">
                  <c:v>-697.67426</c:v>
                </c:pt>
                <c:pt idx="1854">
                  <c:v>-697.09518000000003</c:v>
                </c:pt>
                <c:pt idx="1855">
                  <c:v>-696.51610999999787</c:v>
                </c:pt>
                <c:pt idx="1856">
                  <c:v>-695.93702999999675</c:v>
                </c:pt>
                <c:pt idx="1857">
                  <c:v>-695.35794999999723</c:v>
                </c:pt>
                <c:pt idx="1858">
                  <c:v>-694.77887000000294</c:v>
                </c:pt>
                <c:pt idx="1859">
                  <c:v>-694.19979000000149</c:v>
                </c:pt>
                <c:pt idx="1860">
                  <c:v>-693.62071000000003</c:v>
                </c:pt>
                <c:pt idx="1861">
                  <c:v>-693.04162999999767</c:v>
                </c:pt>
                <c:pt idx="1862">
                  <c:v>-692.46254999999724</c:v>
                </c:pt>
                <c:pt idx="1863">
                  <c:v>-691.88347000000113</c:v>
                </c:pt>
                <c:pt idx="1864">
                  <c:v>-691.30439999999999</c:v>
                </c:pt>
                <c:pt idx="1865">
                  <c:v>-690.72532000000001</c:v>
                </c:pt>
                <c:pt idx="1866">
                  <c:v>-690.14623999999787</c:v>
                </c:pt>
                <c:pt idx="1867">
                  <c:v>-689.56715999999676</c:v>
                </c:pt>
                <c:pt idx="1868">
                  <c:v>-688.98808000000054</c:v>
                </c:pt>
                <c:pt idx="1869">
                  <c:v>-688.40899999999999</c:v>
                </c:pt>
                <c:pt idx="1870">
                  <c:v>-687.82991999999786</c:v>
                </c:pt>
                <c:pt idx="1871">
                  <c:v>-687.25084000000004</c:v>
                </c:pt>
                <c:pt idx="1872">
                  <c:v>-686.67176000000052</c:v>
                </c:pt>
                <c:pt idx="1873">
                  <c:v>-686.09267999999997</c:v>
                </c:pt>
                <c:pt idx="1874">
                  <c:v>-685.51360999999997</c:v>
                </c:pt>
                <c:pt idx="1875">
                  <c:v>-684.93453</c:v>
                </c:pt>
                <c:pt idx="1876">
                  <c:v>-684.35544999999786</c:v>
                </c:pt>
                <c:pt idx="1877">
                  <c:v>-683.7763700000022</c:v>
                </c:pt>
                <c:pt idx="1878">
                  <c:v>-683.19728999999938</c:v>
                </c:pt>
                <c:pt idx="1879">
                  <c:v>-682.61820999999998</c:v>
                </c:pt>
                <c:pt idx="1880">
                  <c:v>-682.03913</c:v>
                </c:pt>
                <c:pt idx="1881">
                  <c:v>-681.46004999999786</c:v>
                </c:pt>
                <c:pt idx="1882">
                  <c:v>-680.88097000000005</c:v>
                </c:pt>
                <c:pt idx="1883">
                  <c:v>-680.30189999999936</c:v>
                </c:pt>
                <c:pt idx="1884">
                  <c:v>-679.72281999999996</c:v>
                </c:pt>
                <c:pt idx="1885">
                  <c:v>-679.14374000000055</c:v>
                </c:pt>
                <c:pt idx="1886">
                  <c:v>-678.5646599999975</c:v>
                </c:pt>
                <c:pt idx="1887">
                  <c:v>-677.98558000000003</c:v>
                </c:pt>
                <c:pt idx="1888">
                  <c:v>-677.40649999999937</c:v>
                </c:pt>
                <c:pt idx="1889">
                  <c:v>-676.82741999999723</c:v>
                </c:pt>
                <c:pt idx="1890">
                  <c:v>-676.24834000000055</c:v>
                </c:pt>
                <c:pt idx="1891">
                  <c:v>-675.66925999999773</c:v>
                </c:pt>
                <c:pt idx="1892">
                  <c:v>-675.09019000000001</c:v>
                </c:pt>
                <c:pt idx="1893">
                  <c:v>-674.51110999999787</c:v>
                </c:pt>
                <c:pt idx="1894">
                  <c:v>-673.93202999999767</c:v>
                </c:pt>
                <c:pt idx="1895">
                  <c:v>-673.35294999999724</c:v>
                </c:pt>
                <c:pt idx="1896">
                  <c:v>-672.77387000000306</c:v>
                </c:pt>
                <c:pt idx="1897">
                  <c:v>-672.19479000000149</c:v>
                </c:pt>
                <c:pt idx="1898">
                  <c:v>-671.61571000000004</c:v>
                </c:pt>
                <c:pt idx="1899">
                  <c:v>-671.03662999999676</c:v>
                </c:pt>
                <c:pt idx="1900">
                  <c:v>-670.45754999999735</c:v>
                </c:pt>
                <c:pt idx="1901">
                  <c:v>-669.87848000000054</c:v>
                </c:pt>
                <c:pt idx="1902">
                  <c:v>-669.29940000000147</c:v>
                </c:pt>
                <c:pt idx="1903">
                  <c:v>-668.72032000000002</c:v>
                </c:pt>
                <c:pt idx="1904">
                  <c:v>-668.14123999999936</c:v>
                </c:pt>
                <c:pt idx="1905">
                  <c:v>-667.56215999999677</c:v>
                </c:pt>
                <c:pt idx="1906">
                  <c:v>-666.98308000000054</c:v>
                </c:pt>
                <c:pt idx="1907">
                  <c:v>-666.404</c:v>
                </c:pt>
                <c:pt idx="1908">
                  <c:v>-665.82491999999786</c:v>
                </c:pt>
                <c:pt idx="1909">
                  <c:v>-665.24584000000004</c:v>
                </c:pt>
                <c:pt idx="1910">
                  <c:v>-664.66677000000004</c:v>
                </c:pt>
                <c:pt idx="1911">
                  <c:v>-664.08768999999938</c:v>
                </c:pt>
                <c:pt idx="1912">
                  <c:v>-663.50860999999998</c:v>
                </c:pt>
                <c:pt idx="1913">
                  <c:v>-662.92953</c:v>
                </c:pt>
                <c:pt idx="1914">
                  <c:v>-662.35044999999786</c:v>
                </c:pt>
                <c:pt idx="1915">
                  <c:v>-661.77137000000221</c:v>
                </c:pt>
                <c:pt idx="1916">
                  <c:v>-661.19228999999996</c:v>
                </c:pt>
                <c:pt idx="1917">
                  <c:v>-660.61320999999998</c:v>
                </c:pt>
                <c:pt idx="1918">
                  <c:v>-660.03413</c:v>
                </c:pt>
                <c:pt idx="1919">
                  <c:v>-659.4550599999975</c:v>
                </c:pt>
                <c:pt idx="1920">
                  <c:v>-658.87598000000003</c:v>
                </c:pt>
                <c:pt idx="1921">
                  <c:v>-658.29690000000005</c:v>
                </c:pt>
                <c:pt idx="1922">
                  <c:v>-657.71781999999996</c:v>
                </c:pt>
                <c:pt idx="1923">
                  <c:v>-657.13874000000055</c:v>
                </c:pt>
                <c:pt idx="1924">
                  <c:v>-656.55965999999773</c:v>
                </c:pt>
                <c:pt idx="1925">
                  <c:v>-655.98058000000003</c:v>
                </c:pt>
                <c:pt idx="1926">
                  <c:v>-655.40150000000006</c:v>
                </c:pt>
                <c:pt idx="1927">
                  <c:v>-654.82241999999735</c:v>
                </c:pt>
                <c:pt idx="1928">
                  <c:v>-654.24335000000053</c:v>
                </c:pt>
                <c:pt idx="1929">
                  <c:v>-653.66426999999817</c:v>
                </c:pt>
                <c:pt idx="1930">
                  <c:v>-653.08519000000001</c:v>
                </c:pt>
                <c:pt idx="1931">
                  <c:v>-652.50610999999788</c:v>
                </c:pt>
                <c:pt idx="1932">
                  <c:v>-651.92702999999676</c:v>
                </c:pt>
                <c:pt idx="1933">
                  <c:v>-651.34794999999735</c:v>
                </c:pt>
                <c:pt idx="1934">
                  <c:v>-650.76887000000147</c:v>
                </c:pt>
                <c:pt idx="1935">
                  <c:v>-650.18979000000149</c:v>
                </c:pt>
                <c:pt idx="1936">
                  <c:v>-649.61071000000004</c:v>
                </c:pt>
                <c:pt idx="1937">
                  <c:v>-649.03163999999936</c:v>
                </c:pt>
                <c:pt idx="1938">
                  <c:v>-648.45255999999677</c:v>
                </c:pt>
                <c:pt idx="1939">
                  <c:v>-647.87348000000054</c:v>
                </c:pt>
                <c:pt idx="1940">
                  <c:v>-647.29440000000147</c:v>
                </c:pt>
                <c:pt idx="1941">
                  <c:v>-646.71532000000002</c:v>
                </c:pt>
                <c:pt idx="1942">
                  <c:v>-646.13623999999936</c:v>
                </c:pt>
                <c:pt idx="1943">
                  <c:v>-645.55715999999688</c:v>
                </c:pt>
                <c:pt idx="1944">
                  <c:v>-644.97808000000055</c:v>
                </c:pt>
                <c:pt idx="1945">
                  <c:v>-644.399</c:v>
                </c:pt>
                <c:pt idx="1946">
                  <c:v>-643.81991999999786</c:v>
                </c:pt>
                <c:pt idx="1947">
                  <c:v>-643.24085000000002</c:v>
                </c:pt>
                <c:pt idx="1948">
                  <c:v>-642.66177000000005</c:v>
                </c:pt>
                <c:pt idx="1949">
                  <c:v>-642.08268999999996</c:v>
                </c:pt>
                <c:pt idx="1950">
                  <c:v>-641.50360999999998</c:v>
                </c:pt>
                <c:pt idx="1951">
                  <c:v>-640.92453</c:v>
                </c:pt>
                <c:pt idx="1952">
                  <c:v>-640.34544999999787</c:v>
                </c:pt>
                <c:pt idx="1953">
                  <c:v>-639.76637000000005</c:v>
                </c:pt>
                <c:pt idx="1954">
                  <c:v>-639.18728999999996</c:v>
                </c:pt>
                <c:pt idx="1955">
                  <c:v>-638.60820999999999</c:v>
                </c:pt>
                <c:pt idx="1956">
                  <c:v>-638.02913999999998</c:v>
                </c:pt>
                <c:pt idx="1957">
                  <c:v>-637.45005999999773</c:v>
                </c:pt>
                <c:pt idx="1958">
                  <c:v>-636.87098000000003</c:v>
                </c:pt>
                <c:pt idx="1959">
                  <c:v>-636.29190000000051</c:v>
                </c:pt>
                <c:pt idx="1960">
                  <c:v>-635.71281999999997</c:v>
                </c:pt>
                <c:pt idx="1961">
                  <c:v>-635.13374000000113</c:v>
                </c:pt>
                <c:pt idx="1962">
                  <c:v>-634.55465999999785</c:v>
                </c:pt>
                <c:pt idx="1963">
                  <c:v>-633.97558000000004</c:v>
                </c:pt>
                <c:pt idx="1964">
                  <c:v>-633.39649999999938</c:v>
                </c:pt>
                <c:pt idx="1965">
                  <c:v>-632.81742999999676</c:v>
                </c:pt>
                <c:pt idx="1966">
                  <c:v>-632.23835000000054</c:v>
                </c:pt>
                <c:pt idx="1967">
                  <c:v>-631.65926999999817</c:v>
                </c:pt>
                <c:pt idx="1968">
                  <c:v>-631.08019000000002</c:v>
                </c:pt>
                <c:pt idx="1969">
                  <c:v>-630.50110999999936</c:v>
                </c:pt>
                <c:pt idx="1970">
                  <c:v>-629.92202999999677</c:v>
                </c:pt>
                <c:pt idx="1971">
                  <c:v>-629.34294999999736</c:v>
                </c:pt>
                <c:pt idx="1972">
                  <c:v>-628.76387000000148</c:v>
                </c:pt>
                <c:pt idx="1973">
                  <c:v>-628.18479000000218</c:v>
                </c:pt>
                <c:pt idx="1974">
                  <c:v>-627.60572000000002</c:v>
                </c:pt>
                <c:pt idx="1975">
                  <c:v>-627.02663999999936</c:v>
                </c:pt>
                <c:pt idx="1976">
                  <c:v>-626.44755999999688</c:v>
                </c:pt>
                <c:pt idx="1977">
                  <c:v>-625.86847999999998</c:v>
                </c:pt>
                <c:pt idx="1978">
                  <c:v>-625.28940000000148</c:v>
                </c:pt>
                <c:pt idx="1979">
                  <c:v>-624.71032000000002</c:v>
                </c:pt>
                <c:pt idx="1980">
                  <c:v>-624.13123999999937</c:v>
                </c:pt>
                <c:pt idx="1981">
                  <c:v>-623.552159999997</c:v>
                </c:pt>
                <c:pt idx="1982">
                  <c:v>-622.97308000000055</c:v>
                </c:pt>
                <c:pt idx="1983">
                  <c:v>-622.39400999999998</c:v>
                </c:pt>
                <c:pt idx="1984">
                  <c:v>-621.81493</c:v>
                </c:pt>
                <c:pt idx="1985">
                  <c:v>-621.23585000000003</c:v>
                </c:pt>
                <c:pt idx="1986">
                  <c:v>-620.65677000000005</c:v>
                </c:pt>
                <c:pt idx="1987">
                  <c:v>-620.07768999999996</c:v>
                </c:pt>
                <c:pt idx="1988">
                  <c:v>-619.49860999999999</c:v>
                </c:pt>
                <c:pt idx="1989">
                  <c:v>-618.91953000000001</c:v>
                </c:pt>
                <c:pt idx="1990">
                  <c:v>-618.34044999999787</c:v>
                </c:pt>
                <c:pt idx="1991">
                  <c:v>-617.76137000000051</c:v>
                </c:pt>
                <c:pt idx="1992">
                  <c:v>-617.18230000000005</c:v>
                </c:pt>
                <c:pt idx="1993">
                  <c:v>-616.60321999999996</c:v>
                </c:pt>
                <c:pt idx="1994">
                  <c:v>-616.02413999999999</c:v>
                </c:pt>
                <c:pt idx="1995">
                  <c:v>-615.44505999999785</c:v>
                </c:pt>
                <c:pt idx="1996">
                  <c:v>-614.86597999999788</c:v>
                </c:pt>
                <c:pt idx="1997">
                  <c:v>-614.28690000000051</c:v>
                </c:pt>
                <c:pt idx="1998">
                  <c:v>-613.70781999999997</c:v>
                </c:pt>
                <c:pt idx="1999">
                  <c:v>-613.12874000000147</c:v>
                </c:pt>
                <c:pt idx="2000">
                  <c:v>-612.54965999999786</c:v>
                </c:pt>
                <c:pt idx="2001">
                  <c:v>-611.97059000000002</c:v>
                </c:pt>
                <c:pt idx="2002">
                  <c:v>-611.39150999999936</c:v>
                </c:pt>
                <c:pt idx="2003">
                  <c:v>-610.81242999999677</c:v>
                </c:pt>
                <c:pt idx="2004">
                  <c:v>-610.23335000000054</c:v>
                </c:pt>
                <c:pt idx="2005">
                  <c:v>-609.65427</c:v>
                </c:pt>
                <c:pt idx="2006">
                  <c:v>-609.07519000000002</c:v>
                </c:pt>
                <c:pt idx="2007">
                  <c:v>-608.49610999999936</c:v>
                </c:pt>
                <c:pt idx="2008">
                  <c:v>-607.91702999999757</c:v>
                </c:pt>
                <c:pt idx="2009">
                  <c:v>-607.33794999999736</c:v>
                </c:pt>
                <c:pt idx="2010">
                  <c:v>-606.75888000000054</c:v>
                </c:pt>
                <c:pt idx="2011">
                  <c:v>-606.17980000000148</c:v>
                </c:pt>
                <c:pt idx="2012">
                  <c:v>-605.60072000000002</c:v>
                </c:pt>
                <c:pt idx="2013">
                  <c:v>-605.02163999999937</c:v>
                </c:pt>
                <c:pt idx="2014">
                  <c:v>-604.442559999997</c:v>
                </c:pt>
                <c:pt idx="2015">
                  <c:v>-603.86347999999998</c:v>
                </c:pt>
                <c:pt idx="2016">
                  <c:v>-603.28440000000148</c:v>
                </c:pt>
                <c:pt idx="2017">
                  <c:v>-602.70532000000003</c:v>
                </c:pt>
                <c:pt idx="2018">
                  <c:v>-602.12623999999937</c:v>
                </c:pt>
                <c:pt idx="2019">
                  <c:v>-601.54716999999766</c:v>
                </c:pt>
                <c:pt idx="2020">
                  <c:v>-600.96808999999996</c:v>
                </c:pt>
                <c:pt idx="2021">
                  <c:v>-600.38900999999998</c:v>
                </c:pt>
                <c:pt idx="2022">
                  <c:v>-599.80993000000001</c:v>
                </c:pt>
                <c:pt idx="2023">
                  <c:v>-599.23085000000003</c:v>
                </c:pt>
                <c:pt idx="2024">
                  <c:v>-598.65177000000051</c:v>
                </c:pt>
                <c:pt idx="2025">
                  <c:v>-598.07268999999997</c:v>
                </c:pt>
                <c:pt idx="2026">
                  <c:v>-597.49360999999999</c:v>
                </c:pt>
                <c:pt idx="2027">
                  <c:v>-596.91453000000001</c:v>
                </c:pt>
                <c:pt idx="2028">
                  <c:v>-596.33544999999788</c:v>
                </c:pt>
                <c:pt idx="2029">
                  <c:v>-595.75638000000004</c:v>
                </c:pt>
                <c:pt idx="2030">
                  <c:v>-595.17729999999938</c:v>
                </c:pt>
                <c:pt idx="2031">
                  <c:v>-594.59821999999997</c:v>
                </c:pt>
                <c:pt idx="2032">
                  <c:v>-594.01913999999999</c:v>
                </c:pt>
                <c:pt idx="2033">
                  <c:v>-593.44005999999786</c:v>
                </c:pt>
                <c:pt idx="2034">
                  <c:v>-592.86097999999936</c:v>
                </c:pt>
                <c:pt idx="2035">
                  <c:v>-592.28190000000052</c:v>
                </c:pt>
                <c:pt idx="2036">
                  <c:v>-591.70281999999997</c:v>
                </c:pt>
                <c:pt idx="2037">
                  <c:v>-591.12374000000148</c:v>
                </c:pt>
                <c:pt idx="2038">
                  <c:v>-590.54467</c:v>
                </c:pt>
                <c:pt idx="2039">
                  <c:v>-589.96558999999786</c:v>
                </c:pt>
                <c:pt idx="2040">
                  <c:v>-589.38650999999936</c:v>
                </c:pt>
                <c:pt idx="2041">
                  <c:v>-588.80742999999757</c:v>
                </c:pt>
                <c:pt idx="2042">
                  <c:v>-588.22835000000055</c:v>
                </c:pt>
                <c:pt idx="2043">
                  <c:v>-587.64927</c:v>
                </c:pt>
                <c:pt idx="2044">
                  <c:v>-587.07019000000003</c:v>
                </c:pt>
                <c:pt idx="2045">
                  <c:v>-586.49110999999937</c:v>
                </c:pt>
                <c:pt idx="2046">
                  <c:v>-585.91202999999769</c:v>
                </c:pt>
                <c:pt idx="2047">
                  <c:v>-585.332959999997</c:v>
                </c:pt>
                <c:pt idx="2048">
                  <c:v>-584.75388000000055</c:v>
                </c:pt>
                <c:pt idx="2049">
                  <c:v>-584.17480000000148</c:v>
                </c:pt>
                <c:pt idx="2050">
                  <c:v>-583.59572000000003</c:v>
                </c:pt>
                <c:pt idx="2051">
                  <c:v>-583.01663999999937</c:v>
                </c:pt>
                <c:pt idx="2052">
                  <c:v>-582.43755999999723</c:v>
                </c:pt>
                <c:pt idx="2053">
                  <c:v>-581.85847999999999</c:v>
                </c:pt>
                <c:pt idx="2054">
                  <c:v>-581.27940000000149</c:v>
                </c:pt>
                <c:pt idx="2055">
                  <c:v>-580.70032000000003</c:v>
                </c:pt>
                <c:pt idx="2056">
                  <c:v>-580.12124999999787</c:v>
                </c:pt>
                <c:pt idx="2057">
                  <c:v>-579.54217000000006</c:v>
                </c:pt>
                <c:pt idx="2058">
                  <c:v>-578.96308999999997</c:v>
                </c:pt>
                <c:pt idx="2059">
                  <c:v>-578.38400999999999</c:v>
                </c:pt>
                <c:pt idx="2060">
                  <c:v>-577.80493000000001</c:v>
                </c:pt>
                <c:pt idx="2061">
                  <c:v>-577.22585000000004</c:v>
                </c:pt>
                <c:pt idx="2062">
                  <c:v>-576.64676999999938</c:v>
                </c:pt>
                <c:pt idx="2063">
                  <c:v>-576.06768999999736</c:v>
                </c:pt>
                <c:pt idx="2064">
                  <c:v>-575.48860999999999</c:v>
                </c:pt>
                <c:pt idx="2065">
                  <c:v>-574.90953999999999</c:v>
                </c:pt>
                <c:pt idx="2066">
                  <c:v>-574.33045999999786</c:v>
                </c:pt>
                <c:pt idx="2067">
                  <c:v>-573.75138000000004</c:v>
                </c:pt>
                <c:pt idx="2068">
                  <c:v>-573.17230000000052</c:v>
                </c:pt>
                <c:pt idx="2069">
                  <c:v>-572.59321999999997</c:v>
                </c:pt>
                <c:pt idx="2070">
                  <c:v>-572.01414</c:v>
                </c:pt>
                <c:pt idx="2071">
                  <c:v>-571.43505999999786</c:v>
                </c:pt>
                <c:pt idx="2072">
                  <c:v>-570.85597999999936</c:v>
                </c:pt>
                <c:pt idx="2073">
                  <c:v>-570.27690000000052</c:v>
                </c:pt>
                <c:pt idx="2074">
                  <c:v>-569.69783000000052</c:v>
                </c:pt>
                <c:pt idx="2075">
                  <c:v>-569.11875000000055</c:v>
                </c:pt>
                <c:pt idx="2076">
                  <c:v>-568.53967</c:v>
                </c:pt>
                <c:pt idx="2077">
                  <c:v>-567.96058999999786</c:v>
                </c:pt>
                <c:pt idx="2078">
                  <c:v>-567.38150999999937</c:v>
                </c:pt>
                <c:pt idx="2079">
                  <c:v>-566.80242999999768</c:v>
                </c:pt>
                <c:pt idx="2080">
                  <c:v>-566.22335000000055</c:v>
                </c:pt>
                <c:pt idx="2081">
                  <c:v>-565.64427000000001</c:v>
                </c:pt>
                <c:pt idx="2082">
                  <c:v>-565.06518999999787</c:v>
                </c:pt>
                <c:pt idx="2083">
                  <c:v>-564.48611999999787</c:v>
                </c:pt>
                <c:pt idx="2084">
                  <c:v>-563.90703999999937</c:v>
                </c:pt>
                <c:pt idx="2085">
                  <c:v>-563.32795999999723</c:v>
                </c:pt>
                <c:pt idx="2086">
                  <c:v>-562.74888000000055</c:v>
                </c:pt>
                <c:pt idx="2087">
                  <c:v>-562.16980000000001</c:v>
                </c:pt>
                <c:pt idx="2088">
                  <c:v>-561.59072000000003</c:v>
                </c:pt>
                <c:pt idx="2089">
                  <c:v>-561.01164000000006</c:v>
                </c:pt>
                <c:pt idx="2090">
                  <c:v>-560.43255999999735</c:v>
                </c:pt>
                <c:pt idx="2091">
                  <c:v>-559.85347999999999</c:v>
                </c:pt>
                <c:pt idx="2092">
                  <c:v>-559.27441000000113</c:v>
                </c:pt>
                <c:pt idx="2093">
                  <c:v>-558.69533000000149</c:v>
                </c:pt>
                <c:pt idx="2094">
                  <c:v>-558.11624999999788</c:v>
                </c:pt>
                <c:pt idx="2095">
                  <c:v>-557.53716999999676</c:v>
                </c:pt>
                <c:pt idx="2096">
                  <c:v>-556.95808999999997</c:v>
                </c:pt>
                <c:pt idx="2097">
                  <c:v>-556.37900999999999</c:v>
                </c:pt>
                <c:pt idx="2098">
                  <c:v>-555.7999300000015</c:v>
                </c:pt>
                <c:pt idx="2099">
                  <c:v>-555.22085000000004</c:v>
                </c:pt>
                <c:pt idx="2100">
                  <c:v>-554.64177000000052</c:v>
                </c:pt>
                <c:pt idx="2101">
                  <c:v>-554.06268999999736</c:v>
                </c:pt>
                <c:pt idx="2102">
                  <c:v>-553.48361999999997</c:v>
                </c:pt>
                <c:pt idx="2103">
                  <c:v>-552.90454</c:v>
                </c:pt>
                <c:pt idx="2104">
                  <c:v>-552.32545999999786</c:v>
                </c:pt>
                <c:pt idx="2105">
                  <c:v>-551.74638000000004</c:v>
                </c:pt>
                <c:pt idx="2106">
                  <c:v>-551.16729999999757</c:v>
                </c:pt>
                <c:pt idx="2107">
                  <c:v>-550.58821999999998</c:v>
                </c:pt>
                <c:pt idx="2108">
                  <c:v>-550.00914</c:v>
                </c:pt>
                <c:pt idx="2109">
                  <c:v>-549.43005999999787</c:v>
                </c:pt>
                <c:pt idx="2110">
                  <c:v>-548.85097999999937</c:v>
                </c:pt>
                <c:pt idx="2111">
                  <c:v>-548.27191000000005</c:v>
                </c:pt>
                <c:pt idx="2112">
                  <c:v>-547.69283000000053</c:v>
                </c:pt>
                <c:pt idx="2113">
                  <c:v>-547.11375000000055</c:v>
                </c:pt>
                <c:pt idx="2114">
                  <c:v>-546.53467000000001</c:v>
                </c:pt>
                <c:pt idx="2115">
                  <c:v>-545.95558999999787</c:v>
                </c:pt>
                <c:pt idx="2116">
                  <c:v>-545.37650999999937</c:v>
                </c:pt>
                <c:pt idx="2117">
                  <c:v>-544.79743000000053</c:v>
                </c:pt>
                <c:pt idx="2118">
                  <c:v>-544.21835000000112</c:v>
                </c:pt>
                <c:pt idx="2119">
                  <c:v>-543.63927000000001</c:v>
                </c:pt>
                <c:pt idx="2120">
                  <c:v>-543.06019999999774</c:v>
                </c:pt>
                <c:pt idx="2121">
                  <c:v>-542.48111999999787</c:v>
                </c:pt>
                <c:pt idx="2122">
                  <c:v>-541.90204000000006</c:v>
                </c:pt>
                <c:pt idx="2123">
                  <c:v>-541.32295999999735</c:v>
                </c:pt>
                <c:pt idx="2124">
                  <c:v>-540.74388000000113</c:v>
                </c:pt>
                <c:pt idx="2125">
                  <c:v>-540.16480000000001</c:v>
                </c:pt>
                <c:pt idx="2126">
                  <c:v>-539.58572000000004</c:v>
                </c:pt>
                <c:pt idx="2127">
                  <c:v>-539.00663999999938</c:v>
                </c:pt>
                <c:pt idx="2128">
                  <c:v>-538.42755999999736</c:v>
                </c:pt>
                <c:pt idx="2129">
                  <c:v>-537.84848999999997</c:v>
                </c:pt>
                <c:pt idx="2130">
                  <c:v>-537.26940999999999</c:v>
                </c:pt>
                <c:pt idx="2131">
                  <c:v>-536.6903300000015</c:v>
                </c:pt>
                <c:pt idx="2132">
                  <c:v>-536.11124999999936</c:v>
                </c:pt>
                <c:pt idx="2133">
                  <c:v>-535.53216999999756</c:v>
                </c:pt>
                <c:pt idx="2134">
                  <c:v>-534.95308999999997</c:v>
                </c:pt>
                <c:pt idx="2135">
                  <c:v>-534.37401</c:v>
                </c:pt>
                <c:pt idx="2136">
                  <c:v>-533.79493000000218</c:v>
                </c:pt>
                <c:pt idx="2137">
                  <c:v>-533.21585000000005</c:v>
                </c:pt>
                <c:pt idx="2138">
                  <c:v>-532.63678000000004</c:v>
                </c:pt>
                <c:pt idx="2139">
                  <c:v>-532.05769999999757</c:v>
                </c:pt>
                <c:pt idx="2140">
                  <c:v>-531.47861999999998</c:v>
                </c:pt>
                <c:pt idx="2141">
                  <c:v>-530.89954</c:v>
                </c:pt>
                <c:pt idx="2142">
                  <c:v>-530.32045999999787</c:v>
                </c:pt>
                <c:pt idx="2143">
                  <c:v>-529.74138000000005</c:v>
                </c:pt>
                <c:pt idx="2144">
                  <c:v>-529.16229999999769</c:v>
                </c:pt>
                <c:pt idx="2145">
                  <c:v>-528.58321999999998</c:v>
                </c:pt>
                <c:pt idx="2146">
                  <c:v>-528.00414000000001</c:v>
                </c:pt>
                <c:pt idx="2147">
                  <c:v>-527.42507000000001</c:v>
                </c:pt>
                <c:pt idx="2148">
                  <c:v>-526.84598999999787</c:v>
                </c:pt>
                <c:pt idx="2149">
                  <c:v>-526.26690999999937</c:v>
                </c:pt>
                <c:pt idx="2150">
                  <c:v>-525.68783000000053</c:v>
                </c:pt>
                <c:pt idx="2151">
                  <c:v>-525.10875000000055</c:v>
                </c:pt>
                <c:pt idx="2152">
                  <c:v>-524.52967000000001</c:v>
                </c:pt>
                <c:pt idx="2153">
                  <c:v>-523.95058999999787</c:v>
                </c:pt>
                <c:pt idx="2154">
                  <c:v>-523.37150999999938</c:v>
                </c:pt>
                <c:pt idx="2155">
                  <c:v>-522.79243000000054</c:v>
                </c:pt>
                <c:pt idx="2156">
                  <c:v>-522.21336000000053</c:v>
                </c:pt>
                <c:pt idx="2157">
                  <c:v>-521.63427999999999</c:v>
                </c:pt>
                <c:pt idx="2158">
                  <c:v>-521.05519999999785</c:v>
                </c:pt>
                <c:pt idx="2159">
                  <c:v>-520.47611999999936</c:v>
                </c:pt>
                <c:pt idx="2160">
                  <c:v>-519.89703999999938</c:v>
                </c:pt>
                <c:pt idx="2161">
                  <c:v>-519.31795999999736</c:v>
                </c:pt>
                <c:pt idx="2162">
                  <c:v>-518.73888000000147</c:v>
                </c:pt>
                <c:pt idx="2163">
                  <c:v>-518.15980000000002</c:v>
                </c:pt>
                <c:pt idx="2164">
                  <c:v>-517.58072000000004</c:v>
                </c:pt>
                <c:pt idx="2165">
                  <c:v>-517.00164999999936</c:v>
                </c:pt>
                <c:pt idx="2166">
                  <c:v>-516.42256999999756</c:v>
                </c:pt>
                <c:pt idx="2167">
                  <c:v>-515.84348999999997</c:v>
                </c:pt>
                <c:pt idx="2168">
                  <c:v>-515.26441</c:v>
                </c:pt>
                <c:pt idx="2169">
                  <c:v>-514.68533000000218</c:v>
                </c:pt>
                <c:pt idx="2170">
                  <c:v>-514.10624999999936</c:v>
                </c:pt>
                <c:pt idx="2171">
                  <c:v>-513.52716999999768</c:v>
                </c:pt>
                <c:pt idx="2172">
                  <c:v>-512.94808999999998</c:v>
                </c:pt>
                <c:pt idx="2173">
                  <c:v>-512.3690099999975</c:v>
                </c:pt>
                <c:pt idx="2174">
                  <c:v>-511.78992999999923</c:v>
                </c:pt>
                <c:pt idx="2175">
                  <c:v>-511.21086000000031</c:v>
                </c:pt>
                <c:pt idx="2176">
                  <c:v>-510.63177999999891</c:v>
                </c:pt>
                <c:pt idx="2177">
                  <c:v>-510.05270000000002</c:v>
                </c:pt>
                <c:pt idx="2178">
                  <c:v>-509.4736199999989</c:v>
                </c:pt>
                <c:pt idx="2179">
                  <c:v>-508.89454000000001</c:v>
                </c:pt>
                <c:pt idx="2180">
                  <c:v>-508.31546000000031</c:v>
                </c:pt>
                <c:pt idx="2181">
                  <c:v>-507.73637999999778</c:v>
                </c:pt>
                <c:pt idx="2182">
                  <c:v>-507.15730000000002</c:v>
                </c:pt>
                <c:pt idx="2183">
                  <c:v>-506.57821999999891</c:v>
                </c:pt>
                <c:pt idx="2184">
                  <c:v>-505.99914999999845</c:v>
                </c:pt>
                <c:pt idx="2185">
                  <c:v>-505.42006999999916</c:v>
                </c:pt>
                <c:pt idx="2186">
                  <c:v>-504.84099000000032</c:v>
                </c:pt>
                <c:pt idx="2187">
                  <c:v>-504.26190999999858</c:v>
                </c:pt>
                <c:pt idx="2188">
                  <c:v>-503.68283000000002</c:v>
                </c:pt>
                <c:pt idx="2189">
                  <c:v>-503.10374999999999</c:v>
                </c:pt>
                <c:pt idx="2190">
                  <c:v>-502.52467000000001</c:v>
                </c:pt>
                <c:pt idx="2191">
                  <c:v>-501.94558999999947</c:v>
                </c:pt>
                <c:pt idx="2192">
                  <c:v>-501.36650999999887</c:v>
                </c:pt>
                <c:pt idx="2193">
                  <c:v>-500.78744</c:v>
                </c:pt>
                <c:pt idx="2194">
                  <c:v>-500.20835999999883</c:v>
                </c:pt>
                <c:pt idx="2195">
                  <c:v>-499.62928000000056</c:v>
                </c:pt>
                <c:pt idx="2196">
                  <c:v>-499.05020000000002</c:v>
                </c:pt>
                <c:pt idx="2197">
                  <c:v>-498.47111999999765</c:v>
                </c:pt>
                <c:pt idx="2198">
                  <c:v>-497.89204000000001</c:v>
                </c:pt>
                <c:pt idx="2199">
                  <c:v>-497.31296000000032</c:v>
                </c:pt>
                <c:pt idx="2200">
                  <c:v>-496.73388</c:v>
                </c:pt>
                <c:pt idx="2201">
                  <c:v>-496.15480000000088</c:v>
                </c:pt>
                <c:pt idx="2202">
                  <c:v>-495.57572999999923</c:v>
                </c:pt>
                <c:pt idx="2203">
                  <c:v>-494.99664999999857</c:v>
                </c:pt>
                <c:pt idx="2204">
                  <c:v>-494.41756999999916</c:v>
                </c:pt>
                <c:pt idx="2205">
                  <c:v>-493.83848999999947</c:v>
                </c:pt>
                <c:pt idx="2206">
                  <c:v>-493.25941</c:v>
                </c:pt>
                <c:pt idx="2207">
                  <c:v>-492.68032999999923</c:v>
                </c:pt>
                <c:pt idx="2208">
                  <c:v>-492.10124999999999</c:v>
                </c:pt>
                <c:pt idx="2209">
                  <c:v>-491.52216999999916</c:v>
                </c:pt>
                <c:pt idx="2210">
                  <c:v>-490.94308999999959</c:v>
                </c:pt>
                <c:pt idx="2211">
                  <c:v>-490.36402000000032</c:v>
                </c:pt>
                <c:pt idx="2212">
                  <c:v>-489.78494000000001</c:v>
                </c:pt>
                <c:pt idx="2213">
                  <c:v>-489.20586000000031</c:v>
                </c:pt>
                <c:pt idx="2214">
                  <c:v>-488.62678</c:v>
                </c:pt>
                <c:pt idx="2215">
                  <c:v>-488.04770000000002</c:v>
                </c:pt>
                <c:pt idx="2216">
                  <c:v>-487.46861999999891</c:v>
                </c:pt>
                <c:pt idx="2217">
                  <c:v>-486.88954000000001</c:v>
                </c:pt>
                <c:pt idx="2218">
                  <c:v>-486.31046000000032</c:v>
                </c:pt>
                <c:pt idx="2219">
                  <c:v>-485.7313799999979</c:v>
                </c:pt>
                <c:pt idx="2220">
                  <c:v>-485.15231</c:v>
                </c:pt>
                <c:pt idx="2221">
                  <c:v>-484.57322999999923</c:v>
                </c:pt>
                <c:pt idx="2222">
                  <c:v>-483.99414999999857</c:v>
                </c:pt>
                <c:pt idx="2223">
                  <c:v>-483.41506999999916</c:v>
                </c:pt>
                <c:pt idx="2224">
                  <c:v>-482.83598999999947</c:v>
                </c:pt>
                <c:pt idx="2225">
                  <c:v>-482.25690999999887</c:v>
                </c:pt>
                <c:pt idx="2226">
                  <c:v>-481.67783000000031</c:v>
                </c:pt>
                <c:pt idx="2227">
                  <c:v>-481.09874999999857</c:v>
                </c:pt>
                <c:pt idx="2228">
                  <c:v>-480.51967000000002</c:v>
                </c:pt>
                <c:pt idx="2229">
                  <c:v>-479.94060000000002</c:v>
                </c:pt>
                <c:pt idx="2230">
                  <c:v>-479.3615199999989</c:v>
                </c:pt>
                <c:pt idx="2231">
                  <c:v>-478.78244000000001</c:v>
                </c:pt>
                <c:pt idx="2232">
                  <c:v>-478.20335999999884</c:v>
                </c:pt>
                <c:pt idx="2233">
                  <c:v>-477.62428000000068</c:v>
                </c:pt>
                <c:pt idx="2234">
                  <c:v>-477.04520000000002</c:v>
                </c:pt>
                <c:pt idx="2235">
                  <c:v>-476.46611999999766</c:v>
                </c:pt>
                <c:pt idx="2236">
                  <c:v>-475.88704000000001</c:v>
                </c:pt>
                <c:pt idx="2237">
                  <c:v>-475.30796000000032</c:v>
                </c:pt>
                <c:pt idx="2238">
                  <c:v>-474.72888999999947</c:v>
                </c:pt>
                <c:pt idx="2239">
                  <c:v>-474.14981000000068</c:v>
                </c:pt>
                <c:pt idx="2240">
                  <c:v>-473.57072999999923</c:v>
                </c:pt>
                <c:pt idx="2241">
                  <c:v>-472.99164999999857</c:v>
                </c:pt>
                <c:pt idx="2242">
                  <c:v>-472.41256999999916</c:v>
                </c:pt>
                <c:pt idx="2243">
                  <c:v>-471.83348999999959</c:v>
                </c:pt>
                <c:pt idx="2244">
                  <c:v>-471.25441000000001</c:v>
                </c:pt>
                <c:pt idx="2245">
                  <c:v>-470.67532999999924</c:v>
                </c:pt>
                <c:pt idx="2246">
                  <c:v>-470.09624999999858</c:v>
                </c:pt>
                <c:pt idx="2247">
                  <c:v>-469.51716999999923</c:v>
                </c:pt>
                <c:pt idx="2248">
                  <c:v>-468.9380999999982</c:v>
                </c:pt>
                <c:pt idx="2249">
                  <c:v>-468.35902000000056</c:v>
                </c:pt>
                <c:pt idx="2250">
                  <c:v>-467.77994000000001</c:v>
                </c:pt>
                <c:pt idx="2251">
                  <c:v>-467.20086000000032</c:v>
                </c:pt>
                <c:pt idx="2252">
                  <c:v>-466.62178</c:v>
                </c:pt>
                <c:pt idx="2253">
                  <c:v>-466.04270000000002</c:v>
                </c:pt>
                <c:pt idx="2254">
                  <c:v>-465.46361999999891</c:v>
                </c:pt>
                <c:pt idx="2255">
                  <c:v>-464.88454000000002</c:v>
                </c:pt>
                <c:pt idx="2256">
                  <c:v>-464.30546000000032</c:v>
                </c:pt>
                <c:pt idx="2257">
                  <c:v>-463.72638999999833</c:v>
                </c:pt>
                <c:pt idx="2258">
                  <c:v>-463.14731</c:v>
                </c:pt>
                <c:pt idx="2259">
                  <c:v>-462.56822999999923</c:v>
                </c:pt>
                <c:pt idx="2260">
                  <c:v>-461.98914999999857</c:v>
                </c:pt>
                <c:pt idx="2261">
                  <c:v>-461.41006999999922</c:v>
                </c:pt>
                <c:pt idx="2262">
                  <c:v>-460.83098999999999</c:v>
                </c:pt>
                <c:pt idx="2263">
                  <c:v>-460.25190999999916</c:v>
                </c:pt>
                <c:pt idx="2264">
                  <c:v>-459.67283000000032</c:v>
                </c:pt>
                <c:pt idx="2265">
                  <c:v>-459.09374999999858</c:v>
                </c:pt>
                <c:pt idx="2266">
                  <c:v>-458.51468000000068</c:v>
                </c:pt>
                <c:pt idx="2267">
                  <c:v>-457.9355999999986</c:v>
                </c:pt>
                <c:pt idx="2268">
                  <c:v>-457.35651999999891</c:v>
                </c:pt>
                <c:pt idx="2269">
                  <c:v>-456.77744000000001</c:v>
                </c:pt>
                <c:pt idx="2270">
                  <c:v>-456.19835999999873</c:v>
                </c:pt>
                <c:pt idx="2271">
                  <c:v>-455.61928000000069</c:v>
                </c:pt>
                <c:pt idx="2272">
                  <c:v>-455.04020000000031</c:v>
                </c:pt>
                <c:pt idx="2273">
                  <c:v>-454.46111999999778</c:v>
                </c:pt>
                <c:pt idx="2274">
                  <c:v>-453.88204000000002</c:v>
                </c:pt>
                <c:pt idx="2275">
                  <c:v>-453.30297000000002</c:v>
                </c:pt>
                <c:pt idx="2276">
                  <c:v>-452.72388999999959</c:v>
                </c:pt>
                <c:pt idx="2277">
                  <c:v>-452.14481000000069</c:v>
                </c:pt>
                <c:pt idx="2278">
                  <c:v>-451.56572999999923</c:v>
                </c:pt>
                <c:pt idx="2279">
                  <c:v>-450.98664999999858</c:v>
                </c:pt>
                <c:pt idx="2280">
                  <c:v>-450.40756999999923</c:v>
                </c:pt>
                <c:pt idx="2281">
                  <c:v>-449.82848999999999</c:v>
                </c:pt>
                <c:pt idx="2282">
                  <c:v>-449.24941000000001</c:v>
                </c:pt>
                <c:pt idx="2283">
                  <c:v>-448.67032999999947</c:v>
                </c:pt>
                <c:pt idx="2284">
                  <c:v>-448.09125999999884</c:v>
                </c:pt>
                <c:pt idx="2285">
                  <c:v>-447.51218</c:v>
                </c:pt>
                <c:pt idx="2286">
                  <c:v>-446.93309999999821</c:v>
                </c:pt>
                <c:pt idx="2287">
                  <c:v>-446.35402000000056</c:v>
                </c:pt>
                <c:pt idx="2288">
                  <c:v>-445.77494000000002</c:v>
                </c:pt>
                <c:pt idx="2289">
                  <c:v>-445.19586000000032</c:v>
                </c:pt>
                <c:pt idx="2290">
                  <c:v>-444.61678000000001</c:v>
                </c:pt>
                <c:pt idx="2291">
                  <c:v>-444.03769999999923</c:v>
                </c:pt>
                <c:pt idx="2292">
                  <c:v>-443.45862</c:v>
                </c:pt>
                <c:pt idx="2293">
                  <c:v>-442.87954999999999</c:v>
                </c:pt>
                <c:pt idx="2294">
                  <c:v>-442.30047000000002</c:v>
                </c:pt>
                <c:pt idx="2295">
                  <c:v>-441.72138999999845</c:v>
                </c:pt>
                <c:pt idx="2296">
                  <c:v>-441.14231000000001</c:v>
                </c:pt>
                <c:pt idx="2297">
                  <c:v>-440.56322999999935</c:v>
                </c:pt>
                <c:pt idx="2298">
                  <c:v>-439.98414999999858</c:v>
                </c:pt>
                <c:pt idx="2299">
                  <c:v>-439.40506999999923</c:v>
                </c:pt>
                <c:pt idx="2300">
                  <c:v>-438.82598999999999</c:v>
                </c:pt>
                <c:pt idx="2301">
                  <c:v>-438.24690999999916</c:v>
                </c:pt>
                <c:pt idx="2302">
                  <c:v>-437.66784000000087</c:v>
                </c:pt>
                <c:pt idx="2303">
                  <c:v>-437.08875999999873</c:v>
                </c:pt>
                <c:pt idx="2304">
                  <c:v>-436.50968000000069</c:v>
                </c:pt>
                <c:pt idx="2305">
                  <c:v>-435.93059999999883</c:v>
                </c:pt>
                <c:pt idx="2306">
                  <c:v>-435.35151999999891</c:v>
                </c:pt>
                <c:pt idx="2307">
                  <c:v>-434.77244000000002</c:v>
                </c:pt>
                <c:pt idx="2308">
                  <c:v>-434.1933599999989</c:v>
                </c:pt>
                <c:pt idx="2309">
                  <c:v>-433.61428000000069</c:v>
                </c:pt>
                <c:pt idx="2310">
                  <c:v>-433.03519999999884</c:v>
                </c:pt>
                <c:pt idx="2311">
                  <c:v>-432.45612999999832</c:v>
                </c:pt>
                <c:pt idx="2312">
                  <c:v>-431.87705</c:v>
                </c:pt>
                <c:pt idx="2313">
                  <c:v>-431.29796999999922</c:v>
                </c:pt>
                <c:pt idx="2314">
                  <c:v>-430.71888999999999</c:v>
                </c:pt>
                <c:pt idx="2315">
                  <c:v>-430.13981000000001</c:v>
                </c:pt>
                <c:pt idx="2316">
                  <c:v>-429.56072999999947</c:v>
                </c:pt>
                <c:pt idx="2317">
                  <c:v>-428.98164999999858</c:v>
                </c:pt>
                <c:pt idx="2318">
                  <c:v>-428.40256999999923</c:v>
                </c:pt>
                <c:pt idx="2319">
                  <c:v>-427.82348999999999</c:v>
                </c:pt>
                <c:pt idx="2320">
                  <c:v>-427.24442000000056</c:v>
                </c:pt>
                <c:pt idx="2321">
                  <c:v>-426.66534000000001</c:v>
                </c:pt>
                <c:pt idx="2322">
                  <c:v>-426.0862599999989</c:v>
                </c:pt>
                <c:pt idx="2323">
                  <c:v>-425.50718000000001</c:v>
                </c:pt>
                <c:pt idx="2324">
                  <c:v>-424.92809999999832</c:v>
                </c:pt>
                <c:pt idx="2325">
                  <c:v>-424.34902000000056</c:v>
                </c:pt>
                <c:pt idx="2326">
                  <c:v>-423.76994000000002</c:v>
                </c:pt>
                <c:pt idx="2327">
                  <c:v>-423.19086000000055</c:v>
                </c:pt>
                <c:pt idx="2328">
                  <c:v>-422.61178000000001</c:v>
                </c:pt>
                <c:pt idx="2329">
                  <c:v>-422.03269999999935</c:v>
                </c:pt>
                <c:pt idx="2330">
                  <c:v>-421.45362999999935</c:v>
                </c:pt>
                <c:pt idx="2331">
                  <c:v>-420.87455</c:v>
                </c:pt>
                <c:pt idx="2332">
                  <c:v>-420.29546999999923</c:v>
                </c:pt>
                <c:pt idx="2333">
                  <c:v>-419.71638999999857</c:v>
                </c:pt>
                <c:pt idx="2334">
                  <c:v>-419.13730999999916</c:v>
                </c:pt>
                <c:pt idx="2335">
                  <c:v>-418.55822999999947</c:v>
                </c:pt>
                <c:pt idx="2336">
                  <c:v>-417.97914999999858</c:v>
                </c:pt>
                <c:pt idx="2337">
                  <c:v>-417.40006999999923</c:v>
                </c:pt>
                <c:pt idx="2338">
                  <c:v>-416.82098999999999</c:v>
                </c:pt>
                <c:pt idx="2339">
                  <c:v>-416.24191999999891</c:v>
                </c:pt>
                <c:pt idx="2340">
                  <c:v>-415.66284000000087</c:v>
                </c:pt>
                <c:pt idx="2341">
                  <c:v>-415.0837599999989</c:v>
                </c:pt>
                <c:pt idx="2342">
                  <c:v>-414.50468000000069</c:v>
                </c:pt>
                <c:pt idx="2343">
                  <c:v>-413.92559999999884</c:v>
                </c:pt>
                <c:pt idx="2344">
                  <c:v>-413.34652</c:v>
                </c:pt>
                <c:pt idx="2345">
                  <c:v>-412.76744000000002</c:v>
                </c:pt>
                <c:pt idx="2346">
                  <c:v>-412.18835999999891</c:v>
                </c:pt>
                <c:pt idx="2347">
                  <c:v>-411.60928000000087</c:v>
                </c:pt>
                <c:pt idx="2348">
                  <c:v>-411.03020999999916</c:v>
                </c:pt>
                <c:pt idx="2349">
                  <c:v>-410.45112999999833</c:v>
                </c:pt>
                <c:pt idx="2350">
                  <c:v>-409.87205</c:v>
                </c:pt>
                <c:pt idx="2351">
                  <c:v>-409.29296999999923</c:v>
                </c:pt>
                <c:pt idx="2352">
                  <c:v>-408.71388999999999</c:v>
                </c:pt>
                <c:pt idx="2353">
                  <c:v>-408.13481000000002</c:v>
                </c:pt>
                <c:pt idx="2354">
                  <c:v>-407.55572999999947</c:v>
                </c:pt>
                <c:pt idx="2355">
                  <c:v>-406.97664999999887</c:v>
                </c:pt>
                <c:pt idx="2356">
                  <c:v>-406.39756999999923</c:v>
                </c:pt>
                <c:pt idx="2357">
                  <c:v>-405.81849999999923</c:v>
                </c:pt>
                <c:pt idx="2358">
                  <c:v>-405.23942</c:v>
                </c:pt>
                <c:pt idx="2359">
                  <c:v>-404.66034000000002</c:v>
                </c:pt>
                <c:pt idx="2360">
                  <c:v>-404.08125999999891</c:v>
                </c:pt>
                <c:pt idx="2361">
                  <c:v>-403.50218000000001</c:v>
                </c:pt>
                <c:pt idx="2362">
                  <c:v>-402.92309999999833</c:v>
                </c:pt>
                <c:pt idx="2363">
                  <c:v>-402.34402000000068</c:v>
                </c:pt>
                <c:pt idx="2364">
                  <c:v>-401.76494000000002</c:v>
                </c:pt>
                <c:pt idx="2365">
                  <c:v>-401.18586000000056</c:v>
                </c:pt>
                <c:pt idx="2366">
                  <c:v>-400.60678999999999</c:v>
                </c:pt>
                <c:pt idx="2367">
                  <c:v>-400.02770999999916</c:v>
                </c:pt>
                <c:pt idx="2368">
                  <c:v>-399.44862999999947</c:v>
                </c:pt>
                <c:pt idx="2369">
                  <c:v>-398.86955</c:v>
                </c:pt>
                <c:pt idx="2370">
                  <c:v>-398.29046999999923</c:v>
                </c:pt>
                <c:pt idx="2371">
                  <c:v>-397.71138999999857</c:v>
                </c:pt>
                <c:pt idx="2372">
                  <c:v>-397.13230999999917</c:v>
                </c:pt>
                <c:pt idx="2373">
                  <c:v>-396.55322999999999</c:v>
                </c:pt>
                <c:pt idx="2374">
                  <c:v>-395.97414999999916</c:v>
                </c:pt>
                <c:pt idx="2375">
                  <c:v>-395.39508000000001</c:v>
                </c:pt>
                <c:pt idx="2376">
                  <c:v>-394.81599999999924</c:v>
                </c:pt>
                <c:pt idx="2377">
                  <c:v>-394.23691999999778</c:v>
                </c:pt>
                <c:pt idx="2378">
                  <c:v>-393.65784000000087</c:v>
                </c:pt>
                <c:pt idx="2379">
                  <c:v>-393.07875999999891</c:v>
                </c:pt>
                <c:pt idx="2380">
                  <c:v>-392.49968000000001</c:v>
                </c:pt>
                <c:pt idx="2381">
                  <c:v>-391.92059999999873</c:v>
                </c:pt>
                <c:pt idx="2382">
                  <c:v>-391.34152</c:v>
                </c:pt>
                <c:pt idx="2383">
                  <c:v>-390.76244000000031</c:v>
                </c:pt>
                <c:pt idx="2384">
                  <c:v>-390.18336999999923</c:v>
                </c:pt>
                <c:pt idx="2385">
                  <c:v>-389.60429000000056</c:v>
                </c:pt>
                <c:pt idx="2386">
                  <c:v>-389.02520999999916</c:v>
                </c:pt>
                <c:pt idx="2387">
                  <c:v>-388.44612999999833</c:v>
                </c:pt>
                <c:pt idx="2388">
                  <c:v>-387.86705000000001</c:v>
                </c:pt>
                <c:pt idx="2389">
                  <c:v>-387.28796999999923</c:v>
                </c:pt>
                <c:pt idx="2390">
                  <c:v>-386.70889</c:v>
                </c:pt>
                <c:pt idx="2391">
                  <c:v>-386.12981000000002</c:v>
                </c:pt>
                <c:pt idx="2392">
                  <c:v>-385.55072999999999</c:v>
                </c:pt>
                <c:pt idx="2393">
                  <c:v>-384.97165999999891</c:v>
                </c:pt>
                <c:pt idx="2394">
                  <c:v>-384.39258000000001</c:v>
                </c:pt>
                <c:pt idx="2395">
                  <c:v>-383.81349999999935</c:v>
                </c:pt>
                <c:pt idx="2396">
                  <c:v>-383.23442</c:v>
                </c:pt>
                <c:pt idx="2397">
                  <c:v>-382.65534000000002</c:v>
                </c:pt>
                <c:pt idx="2398">
                  <c:v>-382.07625999999891</c:v>
                </c:pt>
                <c:pt idx="2399">
                  <c:v>-381.49717999999854</c:v>
                </c:pt>
                <c:pt idx="2400">
                  <c:v>-380.91809999999833</c:v>
                </c:pt>
                <c:pt idx="2401">
                  <c:v>-380.33902</c:v>
                </c:pt>
                <c:pt idx="2402">
                  <c:v>-379.75994000000031</c:v>
                </c:pt>
                <c:pt idx="2403">
                  <c:v>-379.18087000000031</c:v>
                </c:pt>
                <c:pt idx="2404">
                  <c:v>-378.60178999999999</c:v>
                </c:pt>
                <c:pt idx="2405">
                  <c:v>-378.02270999999917</c:v>
                </c:pt>
                <c:pt idx="2406">
                  <c:v>-377.44362999999959</c:v>
                </c:pt>
                <c:pt idx="2407">
                  <c:v>-376.86455000000001</c:v>
                </c:pt>
                <c:pt idx="2408">
                  <c:v>-376.28546999999924</c:v>
                </c:pt>
                <c:pt idx="2409">
                  <c:v>-375.70638999999858</c:v>
                </c:pt>
                <c:pt idx="2410">
                  <c:v>-375.12730999999923</c:v>
                </c:pt>
                <c:pt idx="2411">
                  <c:v>-374.54822999999999</c:v>
                </c:pt>
                <c:pt idx="2412">
                  <c:v>-373.96915999999891</c:v>
                </c:pt>
                <c:pt idx="2413">
                  <c:v>-373.39008000000001</c:v>
                </c:pt>
                <c:pt idx="2414">
                  <c:v>-372.81099999999947</c:v>
                </c:pt>
                <c:pt idx="2415">
                  <c:v>-372.2319199999979</c:v>
                </c:pt>
                <c:pt idx="2416">
                  <c:v>-371.65284000000088</c:v>
                </c:pt>
                <c:pt idx="2417">
                  <c:v>-371.07375999999891</c:v>
                </c:pt>
                <c:pt idx="2418">
                  <c:v>-370.49468000000002</c:v>
                </c:pt>
                <c:pt idx="2419">
                  <c:v>-369.9155999999989</c:v>
                </c:pt>
                <c:pt idx="2420">
                  <c:v>-369.33651999999853</c:v>
                </c:pt>
                <c:pt idx="2421">
                  <c:v>-368.75745000000001</c:v>
                </c:pt>
                <c:pt idx="2422">
                  <c:v>-368.17836999999923</c:v>
                </c:pt>
                <c:pt idx="2423">
                  <c:v>-367.59929</c:v>
                </c:pt>
                <c:pt idx="2424">
                  <c:v>-367.02020999999922</c:v>
                </c:pt>
                <c:pt idx="2425">
                  <c:v>-366.44112999999857</c:v>
                </c:pt>
                <c:pt idx="2426">
                  <c:v>-365.86205000000001</c:v>
                </c:pt>
                <c:pt idx="2427">
                  <c:v>-365.28296999999947</c:v>
                </c:pt>
                <c:pt idx="2428">
                  <c:v>-364.70389</c:v>
                </c:pt>
                <c:pt idx="2429">
                  <c:v>-364.12481000000002</c:v>
                </c:pt>
                <c:pt idx="2430">
                  <c:v>-363.54574000000002</c:v>
                </c:pt>
                <c:pt idx="2431">
                  <c:v>-362.96665999999891</c:v>
                </c:pt>
                <c:pt idx="2432">
                  <c:v>-362.38758000000001</c:v>
                </c:pt>
                <c:pt idx="2433">
                  <c:v>-361.80849999999947</c:v>
                </c:pt>
                <c:pt idx="2434">
                  <c:v>-361.22942</c:v>
                </c:pt>
                <c:pt idx="2435">
                  <c:v>-360.65034000000031</c:v>
                </c:pt>
                <c:pt idx="2436">
                  <c:v>-360.07126</c:v>
                </c:pt>
                <c:pt idx="2437">
                  <c:v>-359.4921799999986</c:v>
                </c:pt>
                <c:pt idx="2438">
                  <c:v>-358.91309999999845</c:v>
                </c:pt>
                <c:pt idx="2439">
                  <c:v>-358.33402999999959</c:v>
                </c:pt>
                <c:pt idx="2440">
                  <c:v>-357.75495000000001</c:v>
                </c:pt>
                <c:pt idx="2441">
                  <c:v>-357.17587000000032</c:v>
                </c:pt>
                <c:pt idx="2442">
                  <c:v>-356.59678999999858</c:v>
                </c:pt>
                <c:pt idx="2443">
                  <c:v>-356.01770999999923</c:v>
                </c:pt>
                <c:pt idx="2444">
                  <c:v>-355.43862999999857</c:v>
                </c:pt>
                <c:pt idx="2445">
                  <c:v>-354.85955000000001</c:v>
                </c:pt>
                <c:pt idx="2446">
                  <c:v>-354.28046999999947</c:v>
                </c:pt>
                <c:pt idx="2447">
                  <c:v>-353.70138999999858</c:v>
                </c:pt>
                <c:pt idx="2448">
                  <c:v>-353.12232</c:v>
                </c:pt>
                <c:pt idx="2449">
                  <c:v>-352.54324000000031</c:v>
                </c:pt>
                <c:pt idx="2450">
                  <c:v>-351.96415999999891</c:v>
                </c:pt>
                <c:pt idx="2451">
                  <c:v>-351.38508000000002</c:v>
                </c:pt>
                <c:pt idx="2452">
                  <c:v>-350.80599999999959</c:v>
                </c:pt>
                <c:pt idx="2453">
                  <c:v>-350.22691999999853</c:v>
                </c:pt>
                <c:pt idx="2454">
                  <c:v>-349.64784000000088</c:v>
                </c:pt>
                <c:pt idx="2455">
                  <c:v>-349.06876</c:v>
                </c:pt>
                <c:pt idx="2456">
                  <c:v>-348.48968000000002</c:v>
                </c:pt>
                <c:pt idx="2457">
                  <c:v>-347.91060999999922</c:v>
                </c:pt>
                <c:pt idx="2458">
                  <c:v>-347.33152999999845</c:v>
                </c:pt>
                <c:pt idx="2459">
                  <c:v>-346.75245000000001</c:v>
                </c:pt>
                <c:pt idx="2460">
                  <c:v>-346.17336999999935</c:v>
                </c:pt>
                <c:pt idx="2461">
                  <c:v>-345.59429</c:v>
                </c:pt>
                <c:pt idx="2462">
                  <c:v>-345.01520999999923</c:v>
                </c:pt>
                <c:pt idx="2463">
                  <c:v>-344.43612999999777</c:v>
                </c:pt>
                <c:pt idx="2464">
                  <c:v>-343.85705000000002</c:v>
                </c:pt>
                <c:pt idx="2465">
                  <c:v>-343.27796999999947</c:v>
                </c:pt>
                <c:pt idx="2466">
                  <c:v>-342.69889999999947</c:v>
                </c:pt>
                <c:pt idx="2467">
                  <c:v>-342.11982000000069</c:v>
                </c:pt>
                <c:pt idx="2468">
                  <c:v>-341.54074000000031</c:v>
                </c:pt>
                <c:pt idx="2469">
                  <c:v>-340.96165999999891</c:v>
                </c:pt>
                <c:pt idx="2470">
                  <c:v>-340.38258000000002</c:v>
                </c:pt>
                <c:pt idx="2471">
                  <c:v>-339.80349999999999</c:v>
                </c:pt>
                <c:pt idx="2472">
                  <c:v>-339.22442000000001</c:v>
                </c:pt>
                <c:pt idx="2473">
                  <c:v>-338.64534000000032</c:v>
                </c:pt>
                <c:pt idx="2474">
                  <c:v>-338.06626</c:v>
                </c:pt>
                <c:pt idx="2475">
                  <c:v>-337.48717999999872</c:v>
                </c:pt>
                <c:pt idx="2476">
                  <c:v>-336.9081099999982</c:v>
                </c:pt>
                <c:pt idx="2477">
                  <c:v>-336.32902999999999</c:v>
                </c:pt>
                <c:pt idx="2478">
                  <c:v>-335.74995000000001</c:v>
                </c:pt>
                <c:pt idx="2479">
                  <c:v>-335.17087000000032</c:v>
                </c:pt>
                <c:pt idx="2480">
                  <c:v>-334.59178999999858</c:v>
                </c:pt>
                <c:pt idx="2481">
                  <c:v>-334.01270999999923</c:v>
                </c:pt>
                <c:pt idx="2482">
                  <c:v>-333.43362999999857</c:v>
                </c:pt>
                <c:pt idx="2483">
                  <c:v>-332.85455000000002</c:v>
                </c:pt>
                <c:pt idx="2484">
                  <c:v>-332.27546999999959</c:v>
                </c:pt>
                <c:pt idx="2485">
                  <c:v>-331.6963999999989</c:v>
                </c:pt>
                <c:pt idx="2486">
                  <c:v>-331.11732000000001</c:v>
                </c:pt>
                <c:pt idx="2487">
                  <c:v>-330.53823999999884</c:v>
                </c:pt>
                <c:pt idx="2488">
                  <c:v>-329.95916</c:v>
                </c:pt>
                <c:pt idx="2489">
                  <c:v>-329.38008000000002</c:v>
                </c:pt>
                <c:pt idx="2490">
                  <c:v>-328.80099999999999</c:v>
                </c:pt>
                <c:pt idx="2491">
                  <c:v>-328.22191999999853</c:v>
                </c:pt>
                <c:pt idx="2492">
                  <c:v>-327.64284000000112</c:v>
                </c:pt>
                <c:pt idx="2493">
                  <c:v>-327.06376</c:v>
                </c:pt>
                <c:pt idx="2494">
                  <c:v>-326.48469</c:v>
                </c:pt>
                <c:pt idx="2495">
                  <c:v>-325.90560999999923</c:v>
                </c:pt>
                <c:pt idx="2496">
                  <c:v>-325.32652999999857</c:v>
                </c:pt>
                <c:pt idx="2497">
                  <c:v>-324.74745000000001</c:v>
                </c:pt>
                <c:pt idx="2498">
                  <c:v>-324.16836999999947</c:v>
                </c:pt>
                <c:pt idx="2499">
                  <c:v>-323.58929000000001</c:v>
                </c:pt>
                <c:pt idx="2500">
                  <c:v>-323.01020999999923</c:v>
                </c:pt>
                <c:pt idx="2501">
                  <c:v>-322.43112999999778</c:v>
                </c:pt>
                <c:pt idx="2502">
                  <c:v>-321.85205000000002</c:v>
                </c:pt>
                <c:pt idx="2503">
                  <c:v>-321.27298000000002</c:v>
                </c:pt>
                <c:pt idx="2504">
                  <c:v>-320.69389999999999</c:v>
                </c:pt>
                <c:pt idx="2505">
                  <c:v>-320.11482000000069</c:v>
                </c:pt>
                <c:pt idx="2506">
                  <c:v>-319.53573999999884</c:v>
                </c:pt>
                <c:pt idx="2507">
                  <c:v>-318.95666</c:v>
                </c:pt>
                <c:pt idx="2508">
                  <c:v>-318.37758000000002</c:v>
                </c:pt>
                <c:pt idx="2509">
                  <c:v>-317.79849999999857</c:v>
                </c:pt>
                <c:pt idx="2510">
                  <c:v>-317.21942000000001</c:v>
                </c:pt>
                <c:pt idx="2511">
                  <c:v>-316.64034000000032</c:v>
                </c:pt>
                <c:pt idx="2512">
                  <c:v>-316.06126999999947</c:v>
                </c:pt>
                <c:pt idx="2513">
                  <c:v>-315.48218999999858</c:v>
                </c:pt>
                <c:pt idx="2514">
                  <c:v>-314.90310999999821</c:v>
                </c:pt>
                <c:pt idx="2515">
                  <c:v>-314.32402999999999</c:v>
                </c:pt>
                <c:pt idx="2516">
                  <c:v>-313.74495000000002</c:v>
                </c:pt>
                <c:pt idx="2517">
                  <c:v>-313.16587000000055</c:v>
                </c:pt>
                <c:pt idx="2518">
                  <c:v>-312.58678999999916</c:v>
                </c:pt>
                <c:pt idx="2519">
                  <c:v>-312.00770999999924</c:v>
                </c:pt>
                <c:pt idx="2520">
                  <c:v>-311.42862999999858</c:v>
                </c:pt>
                <c:pt idx="2521">
                  <c:v>-310.84956000000057</c:v>
                </c:pt>
                <c:pt idx="2522">
                  <c:v>-310.27048000000002</c:v>
                </c:pt>
                <c:pt idx="2523">
                  <c:v>-309.69139999999891</c:v>
                </c:pt>
                <c:pt idx="2524">
                  <c:v>-309.11232000000001</c:v>
                </c:pt>
                <c:pt idx="2525">
                  <c:v>-308.53323999999873</c:v>
                </c:pt>
                <c:pt idx="2526">
                  <c:v>-307.95416</c:v>
                </c:pt>
                <c:pt idx="2527">
                  <c:v>-307.37508000000031</c:v>
                </c:pt>
                <c:pt idx="2528">
                  <c:v>-306.79599999999857</c:v>
                </c:pt>
                <c:pt idx="2529">
                  <c:v>-306.21691999999854</c:v>
                </c:pt>
                <c:pt idx="2530">
                  <c:v>-305.63785000000001</c:v>
                </c:pt>
                <c:pt idx="2531">
                  <c:v>-305.05876999999947</c:v>
                </c:pt>
                <c:pt idx="2532">
                  <c:v>-304.47969000000001</c:v>
                </c:pt>
                <c:pt idx="2533">
                  <c:v>-303.90060999999923</c:v>
                </c:pt>
                <c:pt idx="2534">
                  <c:v>-303.32152999999857</c:v>
                </c:pt>
                <c:pt idx="2535">
                  <c:v>-302.74245000000002</c:v>
                </c:pt>
                <c:pt idx="2536">
                  <c:v>-302.16336999999999</c:v>
                </c:pt>
                <c:pt idx="2537">
                  <c:v>-301.58429000000001</c:v>
                </c:pt>
                <c:pt idx="2538">
                  <c:v>-301.00520999999935</c:v>
                </c:pt>
                <c:pt idx="2539">
                  <c:v>-300.42613999999736</c:v>
                </c:pt>
                <c:pt idx="2540">
                  <c:v>-299.84706000000068</c:v>
                </c:pt>
                <c:pt idx="2541">
                  <c:v>-299.26798000000002</c:v>
                </c:pt>
                <c:pt idx="2542">
                  <c:v>-298.68889999999999</c:v>
                </c:pt>
                <c:pt idx="2543">
                  <c:v>-298.10982000000087</c:v>
                </c:pt>
                <c:pt idx="2544">
                  <c:v>-297.5307399999989</c:v>
                </c:pt>
                <c:pt idx="2545">
                  <c:v>-296.95166</c:v>
                </c:pt>
                <c:pt idx="2546">
                  <c:v>-296.37258000000031</c:v>
                </c:pt>
                <c:pt idx="2547">
                  <c:v>-295.79349999999857</c:v>
                </c:pt>
                <c:pt idx="2548">
                  <c:v>-295.21442999999999</c:v>
                </c:pt>
                <c:pt idx="2549">
                  <c:v>-294.63534999999916</c:v>
                </c:pt>
                <c:pt idx="2550">
                  <c:v>-294.05626999999959</c:v>
                </c:pt>
                <c:pt idx="2551">
                  <c:v>-293.47718999999915</c:v>
                </c:pt>
                <c:pt idx="2552">
                  <c:v>-292.89810999999833</c:v>
                </c:pt>
                <c:pt idx="2553">
                  <c:v>-292.31903</c:v>
                </c:pt>
                <c:pt idx="2554">
                  <c:v>-291.73994999999923</c:v>
                </c:pt>
                <c:pt idx="2555">
                  <c:v>-291.16087000000056</c:v>
                </c:pt>
                <c:pt idx="2556">
                  <c:v>-290.58178999999916</c:v>
                </c:pt>
                <c:pt idx="2557">
                  <c:v>-290.00270999999947</c:v>
                </c:pt>
                <c:pt idx="2558">
                  <c:v>-289.42363999999873</c:v>
                </c:pt>
                <c:pt idx="2559">
                  <c:v>-288.84456000000068</c:v>
                </c:pt>
                <c:pt idx="2560">
                  <c:v>-288.26548000000031</c:v>
                </c:pt>
                <c:pt idx="2561">
                  <c:v>-287.68639999999891</c:v>
                </c:pt>
                <c:pt idx="2562">
                  <c:v>-287.10732000000002</c:v>
                </c:pt>
                <c:pt idx="2563">
                  <c:v>-286.5282399999989</c:v>
                </c:pt>
                <c:pt idx="2564">
                  <c:v>-285.94916000000001</c:v>
                </c:pt>
                <c:pt idx="2565">
                  <c:v>-285.37008000000031</c:v>
                </c:pt>
                <c:pt idx="2566">
                  <c:v>-284.79099999999858</c:v>
                </c:pt>
                <c:pt idx="2567">
                  <c:v>-284.21192999999857</c:v>
                </c:pt>
                <c:pt idx="2568">
                  <c:v>-283.63285000000002</c:v>
                </c:pt>
                <c:pt idx="2569">
                  <c:v>-283.05376999999999</c:v>
                </c:pt>
                <c:pt idx="2570">
                  <c:v>-282.47469000000001</c:v>
                </c:pt>
                <c:pt idx="2571">
                  <c:v>-281.89560999999935</c:v>
                </c:pt>
                <c:pt idx="2572">
                  <c:v>-281.31652999999858</c:v>
                </c:pt>
                <c:pt idx="2573">
                  <c:v>-280.73744999999923</c:v>
                </c:pt>
                <c:pt idx="2574">
                  <c:v>-280.15836999999999</c:v>
                </c:pt>
                <c:pt idx="2575">
                  <c:v>-279.57929000000001</c:v>
                </c:pt>
                <c:pt idx="2576">
                  <c:v>-279.00022000000001</c:v>
                </c:pt>
                <c:pt idx="2577">
                  <c:v>-278.42113999999737</c:v>
                </c:pt>
                <c:pt idx="2578">
                  <c:v>-277.84206000000069</c:v>
                </c:pt>
                <c:pt idx="2579">
                  <c:v>-277.26298000000031</c:v>
                </c:pt>
                <c:pt idx="2580">
                  <c:v>-276.68389999999999</c:v>
                </c:pt>
                <c:pt idx="2581">
                  <c:v>-276.10482000000087</c:v>
                </c:pt>
                <c:pt idx="2582">
                  <c:v>-275.5257399999989</c:v>
                </c:pt>
                <c:pt idx="2583">
                  <c:v>-274.94666000000001</c:v>
                </c:pt>
                <c:pt idx="2584">
                  <c:v>-274.36758000000032</c:v>
                </c:pt>
                <c:pt idx="2585">
                  <c:v>-273.78850999999833</c:v>
                </c:pt>
                <c:pt idx="2586">
                  <c:v>-273.20943</c:v>
                </c:pt>
                <c:pt idx="2587">
                  <c:v>-272.63034999999923</c:v>
                </c:pt>
                <c:pt idx="2588">
                  <c:v>-272.05126999999999</c:v>
                </c:pt>
                <c:pt idx="2589">
                  <c:v>-271.47218999999916</c:v>
                </c:pt>
                <c:pt idx="2590">
                  <c:v>-270.89310999999833</c:v>
                </c:pt>
                <c:pt idx="2591">
                  <c:v>-270.31403</c:v>
                </c:pt>
                <c:pt idx="2592">
                  <c:v>-269.73494999999923</c:v>
                </c:pt>
                <c:pt idx="2593">
                  <c:v>-269.15587000000056</c:v>
                </c:pt>
                <c:pt idx="2594">
                  <c:v>-268.57679999999891</c:v>
                </c:pt>
                <c:pt idx="2595">
                  <c:v>-267.99771999999854</c:v>
                </c:pt>
                <c:pt idx="2596">
                  <c:v>-267.4186399999989</c:v>
                </c:pt>
                <c:pt idx="2597">
                  <c:v>-266.83956000000001</c:v>
                </c:pt>
                <c:pt idx="2598">
                  <c:v>-266.26048000000031</c:v>
                </c:pt>
                <c:pt idx="2599">
                  <c:v>-265.6814</c:v>
                </c:pt>
                <c:pt idx="2600">
                  <c:v>-265.10232000000002</c:v>
                </c:pt>
                <c:pt idx="2601">
                  <c:v>-264.52323999999891</c:v>
                </c:pt>
                <c:pt idx="2602">
                  <c:v>-263.94416000000001</c:v>
                </c:pt>
                <c:pt idx="2603">
                  <c:v>-263.36509000000001</c:v>
                </c:pt>
                <c:pt idx="2604">
                  <c:v>-262.78600999999833</c:v>
                </c:pt>
                <c:pt idx="2605">
                  <c:v>-262.20692999999858</c:v>
                </c:pt>
                <c:pt idx="2606">
                  <c:v>-261.62785000000002</c:v>
                </c:pt>
                <c:pt idx="2607">
                  <c:v>-261.04876999999999</c:v>
                </c:pt>
                <c:pt idx="2608">
                  <c:v>-260.46969000000001</c:v>
                </c:pt>
                <c:pt idx="2609">
                  <c:v>-259.89060999999947</c:v>
                </c:pt>
                <c:pt idx="2610">
                  <c:v>-259.31152999999858</c:v>
                </c:pt>
                <c:pt idx="2611">
                  <c:v>-258.73244999999923</c:v>
                </c:pt>
                <c:pt idx="2612">
                  <c:v>-258.15338000000031</c:v>
                </c:pt>
                <c:pt idx="2613">
                  <c:v>-257.57429999999999</c:v>
                </c:pt>
                <c:pt idx="2614">
                  <c:v>-256.99521999999854</c:v>
                </c:pt>
                <c:pt idx="2615">
                  <c:v>-256.41613999999765</c:v>
                </c:pt>
                <c:pt idx="2616">
                  <c:v>-255.83706000000001</c:v>
                </c:pt>
                <c:pt idx="2617">
                  <c:v>-255.25798</c:v>
                </c:pt>
                <c:pt idx="2618">
                  <c:v>-254.6789</c:v>
                </c:pt>
                <c:pt idx="2619">
                  <c:v>-254.09981999999999</c:v>
                </c:pt>
                <c:pt idx="2620">
                  <c:v>-253.52074000000042</c:v>
                </c:pt>
                <c:pt idx="2621">
                  <c:v>-252.94166999999999</c:v>
                </c:pt>
                <c:pt idx="2622">
                  <c:v>-252.36259000000001</c:v>
                </c:pt>
                <c:pt idx="2623">
                  <c:v>-251.78350999999998</c:v>
                </c:pt>
                <c:pt idx="2624">
                  <c:v>-251.20443</c:v>
                </c:pt>
                <c:pt idx="2625">
                  <c:v>-250.62535</c:v>
                </c:pt>
                <c:pt idx="2626">
                  <c:v>-250.04626999999999</c:v>
                </c:pt>
                <c:pt idx="2627">
                  <c:v>-249.46719000000002</c:v>
                </c:pt>
                <c:pt idx="2628">
                  <c:v>-248.88811000000055</c:v>
                </c:pt>
                <c:pt idx="2629">
                  <c:v>-248.30903000000001</c:v>
                </c:pt>
                <c:pt idx="2630">
                  <c:v>-247.72994999999997</c:v>
                </c:pt>
                <c:pt idx="2631">
                  <c:v>-247.15088</c:v>
                </c:pt>
                <c:pt idx="2632">
                  <c:v>-246.5718</c:v>
                </c:pt>
                <c:pt idx="2633">
                  <c:v>-245.99272000000042</c:v>
                </c:pt>
                <c:pt idx="2634">
                  <c:v>-245.41363999999999</c:v>
                </c:pt>
                <c:pt idx="2635">
                  <c:v>-244.83455999999998</c:v>
                </c:pt>
                <c:pt idx="2636">
                  <c:v>-244.25548000000001</c:v>
                </c:pt>
                <c:pt idx="2637">
                  <c:v>-243.6764</c:v>
                </c:pt>
                <c:pt idx="2638">
                  <c:v>-243.09732000000042</c:v>
                </c:pt>
                <c:pt idx="2639">
                  <c:v>-242.51824000000042</c:v>
                </c:pt>
                <c:pt idx="2640">
                  <c:v>-241.93916999999999</c:v>
                </c:pt>
                <c:pt idx="2641">
                  <c:v>-241.36009000000001</c:v>
                </c:pt>
                <c:pt idx="2642">
                  <c:v>-240.78101000000001</c:v>
                </c:pt>
                <c:pt idx="2643">
                  <c:v>-240.20193</c:v>
                </c:pt>
                <c:pt idx="2644">
                  <c:v>-239.62285</c:v>
                </c:pt>
                <c:pt idx="2645">
                  <c:v>-239.04376999999968</c:v>
                </c:pt>
                <c:pt idx="2646">
                  <c:v>-238.46468999999999</c:v>
                </c:pt>
                <c:pt idx="2647">
                  <c:v>-237.88561000000001</c:v>
                </c:pt>
                <c:pt idx="2648">
                  <c:v>-237.30653000000001</c:v>
                </c:pt>
                <c:pt idx="2649">
                  <c:v>-236.72746000000001</c:v>
                </c:pt>
                <c:pt idx="2650">
                  <c:v>-236.14838</c:v>
                </c:pt>
                <c:pt idx="2651">
                  <c:v>-235.5693</c:v>
                </c:pt>
                <c:pt idx="2652">
                  <c:v>-234.99022000000042</c:v>
                </c:pt>
                <c:pt idx="2653">
                  <c:v>-234.41114000000022</c:v>
                </c:pt>
                <c:pt idx="2654">
                  <c:v>-233.83206000000001</c:v>
                </c:pt>
                <c:pt idx="2655">
                  <c:v>-233.25298000000001</c:v>
                </c:pt>
                <c:pt idx="2656">
                  <c:v>-232.67389999999978</c:v>
                </c:pt>
                <c:pt idx="2657">
                  <c:v>-232.09482</c:v>
                </c:pt>
                <c:pt idx="2658">
                  <c:v>-231.51574999999997</c:v>
                </c:pt>
                <c:pt idx="2659">
                  <c:v>-230.93666999999999</c:v>
                </c:pt>
                <c:pt idx="2660">
                  <c:v>-230.35759000000002</c:v>
                </c:pt>
                <c:pt idx="2661">
                  <c:v>-229.77850999999998</c:v>
                </c:pt>
                <c:pt idx="2662">
                  <c:v>-229.19943000000001</c:v>
                </c:pt>
                <c:pt idx="2663">
                  <c:v>-228.62035</c:v>
                </c:pt>
                <c:pt idx="2664">
                  <c:v>-228.04127</c:v>
                </c:pt>
                <c:pt idx="2665">
                  <c:v>-227.46219000000042</c:v>
                </c:pt>
                <c:pt idx="2666">
                  <c:v>-226.88311000000002</c:v>
                </c:pt>
                <c:pt idx="2667">
                  <c:v>-226.30404000000001</c:v>
                </c:pt>
                <c:pt idx="2668">
                  <c:v>-225.72495999999998</c:v>
                </c:pt>
                <c:pt idx="2669">
                  <c:v>-225.14587999999998</c:v>
                </c:pt>
                <c:pt idx="2670">
                  <c:v>-224.5668</c:v>
                </c:pt>
                <c:pt idx="2671">
                  <c:v>-223.98772000000042</c:v>
                </c:pt>
                <c:pt idx="2672">
                  <c:v>-223.40864000000042</c:v>
                </c:pt>
                <c:pt idx="2673">
                  <c:v>-222.82955999999999</c:v>
                </c:pt>
                <c:pt idx="2674">
                  <c:v>-222.25048000000001</c:v>
                </c:pt>
                <c:pt idx="2675">
                  <c:v>-221.67140000000001</c:v>
                </c:pt>
                <c:pt idx="2676">
                  <c:v>-221.09233000000054</c:v>
                </c:pt>
                <c:pt idx="2677">
                  <c:v>-220.51324999999997</c:v>
                </c:pt>
                <c:pt idx="2678">
                  <c:v>-219.93416999999999</c:v>
                </c:pt>
                <c:pt idx="2679">
                  <c:v>-219.35509000000042</c:v>
                </c:pt>
                <c:pt idx="2680">
                  <c:v>-218.77600999999999</c:v>
                </c:pt>
                <c:pt idx="2681">
                  <c:v>-218.19693000000001</c:v>
                </c:pt>
                <c:pt idx="2682">
                  <c:v>-217.61784999999998</c:v>
                </c:pt>
                <c:pt idx="2683">
                  <c:v>-217.03877</c:v>
                </c:pt>
                <c:pt idx="2684">
                  <c:v>-216.45968999999999</c:v>
                </c:pt>
                <c:pt idx="2685">
                  <c:v>-215.88062000000042</c:v>
                </c:pt>
                <c:pt idx="2686">
                  <c:v>-215.30154000000022</c:v>
                </c:pt>
                <c:pt idx="2687">
                  <c:v>-214.72246000000001</c:v>
                </c:pt>
                <c:pt idx="2688">
                  <c:v>-214.14337999999998</c:v>
                </c:pt>
                <c:pt idx="2689">
                  <c:v>-213.5643</c:v>
                </c:pt>
                <c:pt idx="2690">
                  <c:v>-212.98522000000042</c:v>
                </c:pt>
                <c:pt idx="2691">
                  <c:v>-212.40614000000042</c:v>
                </c:pt>
                <c:pt idx="2692">
                  <c:v>-211.82706000000022</c:v>
                </c:pt>
                <c:pt idx="2693">
                  <c:v>-211.24797999999998</c:v>
                </c:pt>
                <c:pt idx="2694">
                  <c:v>-210.66891000000001</c:v>
                </c:pt>
                <c:pt idx="2695">
                  <c:v>-210.08983000000001</c:v>
                </c:pt>
                <c:pt idx="2696">
                  <c:v>-209.51074999999997</c:v>
                </c:pt>
                <c:pt idx="2697">
                  <c:v>-208.93167</c:v>
                </c:pt>
                <c:pt idx="2698">
                  <c:v>-208.35259000000042</c:v>
                </c:pt>
                <c:pt idx="2699">
                  <c:v>-207.77350999999948</c:v>
                </c:pt>
                <c:pt idx="2700">
                  <c:v>-207.19443000000001</c:v>
                </c:pt>
                <c:pt idx="2701">
                  <c:v>-206.61534999999998</c:v>
                </c:pt>
                <c:pt idx="2702">
                  <c:v>-206.03627</c:v>
                </c:pt>
                <c:pt idx="2703">
                  <c:v>-205.45719000000042</c:v>
                </c:pt>
                <c:pt idx="2704">
                  <c:v>-204.87812000000042</c:v>
                </c:pt>
                <c:pt idx="2705">
                  <c:v>-204.29903999999999</c:v>
                </c:pt>
                <c:pt idx="2706">
                  <c:v>-203.71995999999947</c:v>
                </c:pt>
                <c:pt idx="2707">
                  <c:v>-203.14087999999998</c:v>
                </c:pt>
                <c:pt idx="2708">
                  <c:v>-202.56180000000001</c:v>
                </c:pt>
                <c:pt idx="2709">
                  <c:v>-201.98272000000043</c:v>
                </c:pt>
                <c:pt idx="2710">
                  <c:v>-201.40364</c:v>
                </c:pt>
                <c:pt idx="2711">
                  <c:v>-200.82455999999999</c:v>
                </c:pt>
                <c:pt idx="2712">
                  <c:v>-200.24547999999999</c:v>
                </c:pt>
                <c:pt idx="2713">
                  <c:v>-199.66641000000001</c:v>
                </c:pt>
                <c:pt idx="2714">
                  <c:v>-199.08733000000055</c:v>
                </c:pt>
                <c:pt idx="2715">
                  <c:v>-198.50825</c:v>
                </c:pt>
                <c:pt idx="2716">
                  <c:v>-197.92917</c:v>
                </c:pt>
                <c:pt idx="2717">
                  <c:v>-197.35009000000042</c:v>
                </c:pt>
                <c:pt idx="2718">
                  <c:v>-196.77100999999999</c:v>
                </c:pt>
                <c:pt idx="2719">
                  <c:v>-196.19193000000001</c:v>
                </c:pt>
                <c:pt idx="2720">
                  <c:v>-195.61284999999998</c:v>
                </c:pt>
                <c:pt idx="2721">
                  <c:v>-195.03376999999998</c:v>
                </c:pt>
                <c:pt idx="2722">
                  <c:v>-194.4547</c:v>
                </c:pt>
                <c:pt idx="2723">
                  <c:v>-193.87562</c:v>
                </c:pt>
                <c:pt idx="2724">
                  <c:v>-193.29653999999999</c:v>
                </c:pt>
                <c:pt idx="2725">
                  <c:v>-192.71745999999999</c:v>
                </c:pt>
                <c:pt idx="2726">
                  <c:v>-192.13838000000001</c:v>
                </c:pt>
                <c:pt idx="2727">
                  <c:v>-191.55930000000001</c:v>
                </c:pt>
                <c:pt idx="2728">
                  <c:v>-190.98022000000054</c:v>
                </c:pt>
                <c:pt idx="2729">
                  <c:v>-190.40114000000042</c:v>
                </c:pt>
                <c:pt idx="2730">
                  <c:v>-189.82206000000042</c:v>
                </c:pt>
                <c:pt idx="2731">
                  <c:v>-189.24298999999999</c:v>
                </c:pt>
                <c:pt idx="2732">
                  <c:v>-188.66390999999999</c:v>
                </c:pt>
                <c:pt idx="2733">
                  <c:v>-188.08483000000001</c:v>
                </c:pt>
                <c:pt idx="2734">
                  <c:v>-187.50574999999998</c:v>
                </c:pt>
                <c:pt idx="2735">
                  <c:v>-186.92667</c:v>
                </c:pt>
                <c:pt idx="2736">
                  <c:v>-186.34759</c:v>
                </c:pt>
                <c:pt idx="2737">
                  <c:v>-185.76850999999999</c:v>
                </c:pt>
                <c:pt idx="2738">
                  <c:v>-185.18943000000002</c:v>
                </c:pt>
                <c:pt idx="2739">
                  <c:v>-184.61034999999998</c:v>
                </c:pt>
                <c:pt idx="2740">
                  <c:v>-184.03128000000001</c:v>
                </c:pt>
                <c:pt idx="2741">
                  <c:v>-183.45220000000054</c:v>
                </c:pt>
                <c:pt idx="2742">
                  <c:v>-182.87312</c:v>
                </c:pt>
                <c:pt idx="2743">
                  <c:v>-182.29404</c:v>
                </c:pt>
                <c:pt idx="2744">
                  <c:v>-181.71495999999948</c:v>
                </c:pt>
                <c:pt idx="2745">
                  <c:v>-181.13587999999999</c:v>
                </c:pt>
                <c:pt idx="2746">
                  <c:v>-180.55680000000001</c:v>
                </c:pt>
                <c:pt idx="2747">
                  <c:v>-179.97772000000001</c:v>
                </c:pt>
                <c:pt idx="2748">
                  <c:v>-179.39864000000043</c:v>
                </c:pt>
                <c:pt idx="2749">
                  <c:v>-178.81956999999969</c:v>
                </c:pt>
                <c:pt idx="2750">
                  <c:v>-178.24048999999999</c:v>
                </c:pt>
                <c:pt idx="2751">
                  <c:v>-177.66141000000042</c:v>
                </c:pt>
                <c:pt idx="2752">
                  <c:v>-177.08233000000055</c:v>
                </c:pt>
                <c:pt idx="2753">
                  <c:v>-176.50324999999998</c:v>
                </c:pt>
                <c:pt idx="2754">
                  <c:v>-175.92417</c:v>
                </c:pt>
                <c:pt idx="2755">
                  <c:v>-175.34509</c:v>
                </c:pt>
                <c:pt idx="2756">
                  <c:v>-174.76600999999999</c:v>
                </c:pt>
                <c:pt idx="2757">
                  <c:v>-174.18693000000042</c:v>
                </c:pt>
                <c:pt idx="2758">
                  <c:v>-173.60785999999999</c:v>
                </c:pt>
                <c:pt idx="2759">
                  <c:v>-173.02878000000001</c:v>
                </c:pt>
                <c:pt idx="2760">
                  <c:v>-172.44969999999998</c:v>
                </c:pt>
                <c:pt idx="2761">
                  <c:v>-171.87062</c:v>
                </c:pt>
                <c:pt idx="2762">
                  <c:v>-171.29154</c:v>
                </c:pt>
                <c:pt idx="2763">
                  <c:v>-170.71245999999999</c:v>
                </c:pt>
                <c:pt idx="2764">
                  <c:v>-170.13337999999999</c:v>
                </c:pt>
                <c:pt idx="2765">
                  <c:v>-169.55430000000001</c:v>
                </c:pt>
                <c:pt idx="2766">
                  <c:v>-168.97522000000001</c:v>
                </c:pt>
                <c:pt idx="2767">
                  <c:v>-168.39615000000001</c:v>
                </c:pt>
                <c:pt idx="2768">
                  <c:v>-167.81707</c:v>
                </c:pt>
                <c:pt idx="2769">
                  <c:v>-167.23799</c:v>
                </c:pt>
                <c:pt idx="2770">
                  <c:v>-166.65891000000042</c:v>
                </c:pt>
                <c:pt idx="2771">
                  <c:v>-166.07982999999999</c:v>
                </c:pt>
                <c:pt idx="2772">
                  <c:v>-165.50074999999998</c:v>
                </c:pt>
                <c:pt idx="2773">
                  <c:v>-164.92167000000001</c:v>
                </c:pt>
                <c:pt idx="2774">
                  <c:v>-164.34259</c:v>
                </c:pt>
                <c:pt idx="2775">
                  <c:v>-163.76350999999968</c:v>
                </c:pt>
                <c:pt idx="2776">
                  <c:v>-163.18444000000042</c:v>
                </c:pt>
                <c:pt idx="2777">
                  <c:v>-162.60535999999999</c:v>
                </c:pt>
                <c:pt idx="2778">
                  <c:v>-162.02628000000001</c:v>
                </c:pt>
                <c:pt idx="2779">
                  <c:v>-161.44720000000001</c:v>
                </c:pt>
                <c:pt idx="2780">
                  <c:v>-160.86812000000054</c:v>
                </c:pt>
                <c:pt idx="2781">
                  <c:v>-160.28904</c:v>
                </c:pt>
                <c:pt idx="2782">
                  <c:v>-159.70995999999968</c:v>
                </c:pt>
                <c:pt idx="2783">
                  <c:v>-159.13087999999999</c:v>
                </c:pt>
                <c:pt idx="2784">
                  <c:v>-158.55180000000001</c:v>
                </c:pt>
                <c:pt idx="2785">
                  <c:v>-157.97272000000001</c:v>
                </c:pt>
                <c:pt idx="2786">
                  <c:v>-157.39364999999998</c:v>
                </c:pt>
                <c:pt idx="2787">
                  <c:v>-156.81456999999978</c:v>
                </c:pt>
                <c:pt idx="2788">
                  <c:v>-156.23549</c:v>
                </c:pt>
                <c:pt idx="2789">
                  <c:v>-155.65641000000042</c:v>
                </c:pt>
                <c:pt idx="2790">
                  <c:v>-155.07733000000042</c:v>
                </c:pt>
                <c:pt idx="2791">
                  <c:v>-154.49825000000001</c:v>
                </c:pt>
                <c:pt idx="2792">
                  <c:v>-153.91916999999998</c:v>
                </c:pt>
                <c:pt idx="2793">
                  <c:v>-153.34009</c:v>
                </c:pt>
                <c:pt idx="2794">
                  <c:v>-152.76101</c:v>
                </c:pt>
                <c:pt idx="2795">
                  <c:v>-152.18194000000042</c:v>
                </c:pt>
                <c:pt idx="2796">
                  <c:v>-151.60285999999999</c:v>
                </c:pt>
                <c:pt idx="2797">
                  <c:v>-151.02377999999999</c:v>
                </c:pt>
                <c:pt idx="2798">
                  <c:v>-150.44469999999998</c:v>
                </c:pt>
                <c:pt idx="2799">
                  <c:v>-149.86562000000001</c:v>
                </c:pt>
                <c:pt idx="2800">
                  <c:v>-149.28654</c:v>
                </c:pt>
                <c:pt idx="2801">
                  <c:v>-148.70746</c:v>
                </c:pt>
                <c:pt idx="2802">
                  <c:v>-148.12838000000042</c:v>
                </c:pt>
                <c:pt idx="2803">
                  <c:v>-147.54929999999999</c:v>
                </c:pt>
                <c:pt idx="2804">
                  <c:v>-146.97023000000002</c:v>
                </c:pt>
                <c:pt idx="2805">
                  <c:v>-146.39115000000001</c:v>
                </c:pt>
                <c:pt idx="2806">
                  <c:v>-145.81207000000001</c:v>
                </c:pt>
                <c:pt idx="2807">
                  <c:v>-145.23299</c:v>
                </c:pt>
                <c:pt idx="2808">
                  <c:v>-144.65391</c:v>
                </c:pt>
                <c:pt idx="2809">
                  <c:v>-144.07482999999999</c:v>
                </c:pt>
                <c:pt idx="2810">
                  <c:v>-143.49574999999999</c:v>
                </c:pt>
                <c:pt idx="2811">
                  <c:v>-142.91666999999998</c:v>
                </c:pt>
                <c:pt idx="2812">
                  <c:v>-142.33759000000001</c:v>
                </c:pt>
                <c:pt idx="2813">
                  <c:v>-141.75852</c:v>
                </c:pt>
                <c:pt idx="2814">
                  <c:v>-141.17944</c:v>
                </c:pt>
                <c:pt idx="2815">
                  <c:v>-140.60035999999999</c:v>
                </c:pt>
                <c:pt idx="2816">
                  <c:v>-140.02128000000042</c:v>
                </c:pt>
                <c:pt idx="2817">
                  <c:v>-139.44220000000001</c:v>
                </c:pt>
                <c:pt idx="2818">
                  <c:v>-138.86312000000001</c:v>
                </c:pt>
                <c:pt idx="2819">
                  <c:v>-138.28404</c:v>
                </c:pt>
                <c:pt idx="2820">
                  <c:v>-137.70495999999969</c:v>
                </c:pt>
                <c:pt idx="2821">
                  <c:v>-137.12588</c:v>
                </c:pt>
                <c:pt idx="2822">
                  <c:v>-136.54680999999999</c:v>
                </c:pt>
                <c:pt idx="2823">
                  <c:v>-135.96773000000022</c:v>
                </c:pt>
                <c:pt idx="2824">
                  <c:v>-135.38865000000001</c:v>
                </c:pt>
                <c:pt idx="2825">
                  <c:v>-134.80956999999998</c:v>
                </c:pt>
                <c:pt idx="2826">
                  <c:v>-134.23049</c:v>
                </c:pt>
                <c:pt idx="2827">
                  <c:v>-133.65141000000042</c:v>
                </c:pt>
                <c:pt idx="2828">
                  <c:v>-133.07233000000042</c:v>
                </c:pt>
                <c:pt idx="2829">
                  <c:v>-132.49324999999999</c:v>
                </c:pt>
                <c:pt idx="2830">
                  <c:v>-131.91416999999998</c:v>
                </c:pt>
                <c:pt idx="2831">
                  <c:v>-131.33510000000001</c:v>
                </c:pt>
                <c:pt idx="2832">
                  <c:v>-130.75602000000001</c:v>
                </c:pt>
                <c:pt idx="2833">
                  <c:v>-130.17694</c:v>
                </c:pt>
                <c:pt idx="2834">
                  <c:v>-129.59786</c:v>
                </c:pt>
                <c:pt idx="2835">
                  <c:v>-129.01877999999999</c:v>
                </c:pt>
                <c:pt idx="2836">
                  <c:v>-128.43969999999999</c:v>
                </c:pt>
                <c:pt idx="2837">
                  <c:v>-127.86062000000011</c:v>
                </c:pt>
                <c:pt idx="2838">
                  <c:v>-127.28154000000001</c:v>
                </c:pt>
                <c:pt idx="2839">
                  <c:v>-126.70246</c:v>
                </c:pt>
                <c:pt idx="2840">
                  <c:v>-126.12338999999989</c:v>
                </c:pt>
                <c:pt idx="2841">
                  <c:v>-125.54431000000001</c:v>
                </c:pt>
                <c:pt idx="2842">
                  <c:v>-124.96523000000001</c:v>
                </c:pt>
                <c:pt idx="2843">
                  <c:v>-124.38615</c:v>
                </c:pt>
                <c:pt idx="2844">
                  <c:v>-123.80707</c:v>
                </c:pt>
                <c:pt idx="2845">
                  <c:v>-123.22799000000001</c:v>
                </c:pt>
                <c:pt idx="2846">
                  <c:v>-122.64891</c:v>
                </c:pt>
                <c:pt idx="2847">
                  <c:v>-122.06983</c:v>
                </c:pt>
                <c:pt idx="2848">
                  <c:v>-121.49075000000001</c:v>
                </c:pt>
                <c:pt idx="2849">
                  <c:v>-120.91168000000012</c:v>
                </c:pt>
                <c:pt idx="2850">
                  <c:v>-120.3326</c:v>
                </c:pt>
                <c:pt idx="2851">
                  <c:v>-119.75352000000001</c:v>
                </c:pt>
                <c:pt idx="2852">
                  <c:v>-119.17443999999999</c:v>
                </c:pt>
                <c:pt idx="2853">
                  <c:v>-118.59536</c:v>
                </c:pt>
                <c:pt idx="2854">
                  <c:v>-118.01628000000001</c:v>
                </c:pt>
                <c:pt idx="2855">
                  <c:v>-117.43720000000012</c:v>
                </c:pt>
                <c:pt idx="2856">
                  <c:v>-116.85812</c:v>
                </c:pt>
                <c:pt idx="2857">
                  <c:v>-116.27903999999999</c:v>
                </c:pt>
                <c:pt idx="2858">
                  <c:v>-115.69996</c:v>
                </c:pt>
                <c:pt idx="2859">
                  <c:v>-115.12088999999989</c:v>
                </c:pt>
                <c:pt idx="2860">
                  <c:v>-114.54181000000011</c:v>
                </c:pt>
                <c:pt idx="2861">
                  <c:v>-113.96272999999999</c:v>
                </c:pt>
                <c:pt idx="2862">
                  <c:v>-113.38365</c:v>
                </c:pt>
                <c:pt idx="2863">
                  <c:v>-112.80457</c:v>
                </c:pt>
                <c:pt idx="2864">
                  <c:v>-112.22548999999999</c:v>
                </c:pt>
                <c:pt idx="2865">
                  <c:v>-111.64641</c:v>
                </c:pt>
                <c:pt idx="2866">
                  <c:v>-111.06733</c:v>
                </c:pt>
                <c:pt idx="2867">
                  <c:v>-110.48825000000001</c:v>
                </c:pt>
                <c:pt idx="2868">
                  <c:v>-109.90918000000001</c:v>
                </c:pt>
                <c:pt idx="2869">
                  <c:v>-109.3301</c:v>
                </c:pt>
                <c:pt idx="2870">
                  <c:v>-108.75102000000011</c:v>
                </c:pt>
                <c:pt idx="2871">
                  <c:v>-108.17193999999999</c:v>
                </c:pt>
                <c:pt idx="2872">
                  <c:v>-107.59286</c:v>
                </c:pt>
                <c:pt idx="2873">
                  <c:v>-107.01378</c:v>
                </c:pt>
                <c:pt idx="2874">
                  <c:v>-106.43470000000001</c:v>
                </c:pt>
                <c:pt idx="2875">
                  <c:v>-105.85562</c:v>
                </c:pt>
                <c:pt idx="2876">
                  <c:v>-105.27654</c:v>
                </c:pt>
                <c:pt idx="2877">
                  <c:v>-104.69747</c:v>
                </c:pt>
                <c:pt idx="2878">
                  <c:v>-104.11838999999999</c:v>
                </c:pt>
                <c:pt idx="2879">
                  <c:v>-103.53931</c:v>
                </c:pt>
                <c:pt idx="2880">
                  <c:v>-102.96023000000001</c:v>
                </c:pt>
                <c:pt idx="2881">
                  <c:v>-102.38115000000001</c:v>
                </c:pt>
                <c:pt idx="2882">
                  <c:v>-101.80206999999999</c:v>
                </c:pt>
                <c:pt idx="2883">
                  <c:v>-101.22299</c:v>
                </c:pt>
                <c:pt idx="2884">
                  <c:v>-100.64391000000001</c:v>
                </c:pt>
                <c:pt idx="2885">
                  <c:v>-100.06483</c:v>
                </c:pt>
                <c:pt idx="2886">
                  <c:v>-99.485755999999981</c:v>
                </c:pt>
                <c:pt idx="2887">
                  <c:v>-98.906677000000002</c:v>
                </c:pt>
                <c:pt idx="2888">
                  <c:v>-98.327597999999981</c:v>
                </c:pt>
                <c:pt idx="2889">
                  <c:v>-97.748519000000215</c:v>
                </c:pt>
                <c:pt idx="2890">
                  <c:v>-97.16943999999998</c:v>
                </c:pt>
                <c:pt idx="2891">
                  <c:v>-96.590361000000001</c:v>
                </c:pt>
                <c:pt idx="2892">
                  <c:v>-96.011282000000023</c:v>
                </c:pt>
                <c:pt idx="2893">
                  <c:v>-95.432203000000214</c:v>
                </c:pt>
                <c:pt idx="2894">
                  <c:v>-94.853124000000022</c:v>
                </c:pt>
                <c:pt idx="2895">
                  <c:v>-94.274045000000001</c:v>
                </c:pt>
                <c:pt idx="2896">
                  <c:v>-93.694967000000005</c:v>
                </c:pt>
                <c:pt idx="2897">
                  <c:v>-93.115887999999714</c:v>
                </c:pt>
                <c:pt idx="2898">
                  <c:v>-92.536809000000005</c:v>
                </c:pt>
                <c:pt idx="2899">
                  <c:v>-91.957730000000012</c:v>
                </c:pt>
                <c:pt idx="2900">
                  <c:v>-91.378650999999948</c:v>
                </c:pt>
                <c:pt idx="2901">
                  <c:v>-90.799571999999998</c:v>
                </c:pt>
                <c:pt idx="2902">
                  <c:v>-90.220493000000005</c:v>
                </c:pt>
                <c:pt idx="2903">
                  <c:v>-89.641414000000026</c:v>
                </c:pt>
                <c:pt idx="2904">
                  <c:v>-89.062334999999948</c:v>
                </c:pt>
                <c:pt idx="2905">
                  <c:v>-88.483256000000026</c:v>
                </c:pt>
                <c:pt idx="2906">
                  <c:v>-87.904178000000002</c:v>
                </c:pt>
                <c:pt idx="2907">
                  <c:v>-87.325098999999597</c:v>
                </c:pt>
                <c:pt idx="2908">
                  <c:v>-86.746020000000215</c:v>
                </c:pt>
                <c:pt idx="2909">
                  <c:v>-86.16694099999998</c:v>
                </c:pt>
                <c:pt idx="2910">
                  <c:v>-85.587862000000001</c:v>
                </c:pt>
                <c:pt idx="2911">
                  <c:v>-85.008782999999596</c:v>
                </c:pt>
                <c:pt idx="2912">
                  <c:v>-84.429704000000001</c:v>
                </c:pt>
                <c:pt idx="2913">
                  <c:v>-83.850625000000022</c:v>
                </c:pt>
                <c:pt idx="2914">
                  <c:v>-83.271546000000001</c:v>
                </c:pt>
                <c:pt idx="2915">
                  <c:v>-82.692466999999979</c:v>
                </c:pt>
                <c:pt idx="2916">
                  <c:v>-82.113388999999799</c:v>
                </c:pt>
                <c:pt idx="2917">
                  <c:v>-81.534310000000005</c:v>
                </c:pt>
                <c:pt idx="2918">
                  <c:v>-80.955230999999998</c:v>
                </c:pt>
                <c:pt idx="2919">
                  <c:v>-80.376151999999948</c:v>
                </c:pt>
                <c:pt idx="2920">
                  <c:v>-79.797073000000026</c:v>
                </c:pt>
                <c:pt idx="2921">
                  <c:v>-79.217994000000218</c:v>
                </c:pt>
                <c:pt idx="2922">
                  <c:v>-78.638914999999983</c:v>
                </c:pt>
                <c:pt idx="2923">
                  <c:v>-78.059835999999848</c:v>
                </c:pt>
                <c:pt idx="2924">
                  <c:v>-77.480756999999983</c:v>
                </c:pt>
                <c:pt idx="2925">
                  <c:v>-76.901678000000004</c:v>
                </c:pt>
                <c:pt idx="2926">
                  <c:v>-76.322598999999798</c:v>
                </c:pt>
                <c:pt idx="2927">
                  <c:v>-75.743521000000214</c:v>
                </c:pt>
                <c:pt idx="2928">
                  <c:v>-75.16444199999998</c:v>
                </c:pt>
                <c:pt idx="2929">
                  <c:v>-74.585363000000001</c:v>
                </c:pt>
                <c:pt idx="2930">
                  <c:v>-74.006284000000022</c:v>
                </c:pt>
                <c:pt idx="2931">
                  <c:v>-73.4272050000002</c:v>
                </c:pt>
                <c:pt idx="2932">
                  <c:v>-72.848126000000022</c:v>
                </c:pt>
                <c:pt idx="2933">
                  <c:v>-72.269047</c:v>
                </c:pt>
                <c:pt idx="2934">
                  <c:v>-71.689967999999979</c:v>
                </c:pt>
                <c:pt idx="2935">
                  <c:v>-71.110889</c:v>
                </c:pt>
                <c:pt idx="2936">
                  <c:v>-70.531810000000007</c:v>
                </c:pt>
                <c:pt idx="2937">
                  <c:v>-69.952731999999699</c:v>
                </c:pt>
                <c:pt idx="2938">
                  <c:v>-69.373653000000004</c:v>
                </c:pt>
                <c:pt idx="2939">
                  <c:v>-68.794574000000026</c:v>
                </c:pt>
                <c:pt idx="2940">
                  <c:v>-68.215495000000004</c:v>
                </c:pt>
                <c:pt idx="2941">
                  <c:v>-67.636415999999983</c:v>
                </c:pt>
                <c:pt idx="2942">
                  <c:v>-67.057336999999848</c:v>
                </c:pt>
                <c:pt idx="2943">
                  <c:v>-66.478257999999983</c:v>
                </c:pt>
                <c:pt idx="2944">
                  <c:v>-65.899179000000004</c:v>
                </c:pt>
                <c:pt idx="2945">
                  <c:v>-65.320099999999982</c:v>
                </c:pt>
                <c:pt idx="2946">
                  <c:v>-64.741021000000202</c:v>
                </c:pt>
                <c:pt idx="2947">
                  <c:v>-64.16194299999998</c:v>
                </c:pt>
                <c:pt idx="2948">
                  <c:v>-63.582863999999994</c:v>
                </c:pt>
                <c:pt idx="2949">
                  <c:v>-63.003785000000001</c:v>
                </c:pt>
                <c:pt idx="2950">
                  <c:v>-62.424706</c:v>
                </c:pt>
                <c:pt idx="2951">
                  <c:v>-61.845626999999993</c:v>
                </c:pt>
                <c:pt idx="2952">
                  <c:v>-61.266548000000078</c:v>
                </c:pt>
                <c:pt idx="2953">
                  <c:v>-60.687468999999993</c:v>
                </c:pt>
                <c:pt idx="2954">
                  <c:v>-60.108390000000078</c:v>
                </c:pt>
                <c:pt idx="2955">
                  <c:v>-59.529311000000078</c:v>
                </c:pt>
                <c:pt idx="2956">
                  <c:v>-58.950232</c:v>
                </c:pt>
                <c:pt idx="2957">
                  <c:v>-58.371153</c:v>
                </c:pt>
                <c:pt idx="2958">
                  <c:v>-57.792075000000111</c:v>
                </c:pt>
                <c:pt idx="2959">
                  <c:v>-57.212996000000011</c:v>
                </c:pt>
                <c:pt idx="2960">
                  <c:v>-56.633917000000011</c:v>
                </c:pt>
                <c:pt idx="2961">
                  <c:v>-56.054837999999997</c:v>
                </c:pt>
                <c:pt idx="2962">
                  <c:v>-55.475759000000011</c:v>
                </c:pt>
                <c:pt idx="2963">
                  <c:v>-54.896679999999996</c:v>
                </c:pt>
                <c:pt idx="2964">
                  <c:v>-54.317600999999947</c:v>
                </c:pt>
                <c:pt idx="2965">
                  <c:v>-53.73852200000011</c:v>
                </c:pt>
                <c:pt idx="2966">
                  <c:v>-53.159442999999996</c:v>
                </c:pt>
                <c:pt idx="2967">
                  <c:v>-52.580363999999996</c:v>
                </c:pt>
                <c:pt idx="2968">
                  <c:v>-52.001285999999993</c:v>
                </c:pt>
                <c:pt idx="2969">
                  <c:v>-51.422207</c:v>
                </c:pt>
                <c:pt idx="2970">
                  <c:v>-50.843128</c:v>
                </c:pt>
                <c:pt idx="2971">
                  <c:v>-50.264049</c:v>
                </c:pt>
                <c:pt idx="2972">
                  <c:v>-49.68497</c:v>
                </c:pt>
                <c:pt idx="2973">
                  <c:v>-49.105891</c:v>
                </c:pt>
                <c:pt idx="2974">
                  <c:v>-48.526812000000078</c:v>
                </c:pt>
                <c:pt idx="2975">
                  <c:v>-47.947733000000007</c:v>
                </c:pt>
                <c:pt idx="2976">
                  <c:v>-47.368654000000006</c:v>
                </c:pt>
                <c:pt idx="2977">
                  <c:v>-46.789575000000013</c:v>
                </c:pt>
                <c:pt idx="2978">
                  <c:v>-46.210496999999997</c:v>
                </c:pt>
                <c:pt idx="2979">
                  <c:v>-45.631418000000011</c:v>
                </c:pt>
                <c:pt idx="2980">
                  <c:v>-45.052339000000003</c:v>
                </c:pt>
                <c:pt idx="2981">
                  <c:v>-44.473259999999996</c:v>
                </c:pt>
                <c:pt idx="2982">
                  <c:v>-43.894180999999996</c:v>
                </c:pt>
                <c:pt idx="2983">
                  <c:v>-43.315102000000003</c:v>
                </c:pt>
                <c:pt idx="2984">
                  <c:v>-42.736023000000003</c:v>
                </c:pt>
                <c:pt idx="2985">
                  <c:v>-42.156943999999996</c:v>
                </c:pt>
                <c:pt idx="2986">
                  <c:v>-41.577864999999996</c:v>
                </c:pt>
                <c:pt idx="2987">
                  <c:v>-40.998786000000003</c:v>
                </c:pt>
                <c:pt idx="2988">
                  <c:v>-40.419706999999995</c:v>
                </c:pt>
                <c:pt idx="2989">
                  <c:v>-39.840628999999993</c:v>
                </c:pt>
                <c:pt idx="2990">
                  <c:v>-39.261550000000078</c:v>
                </c:pt>
                <c:pt idx="2991">
                  <c:v>-38.682471</c:v>
                </c:pt>
                <c:pt idx="2992">
                  <c:v>-38.103392000000063</c:v>
                </c:pt>
                <c:pt idx="2993">
                  <c:v>-37.524313000000063</c:v>
                </c:pt>
                <c:pt idx="2994">
                  <c:v>-36.945234000000006</c:v>
                </c:pt>
                <c:pt idx="2995">
                  <c:v>-36.366155000000013</c:v>
                </c:pt>
                <c:pt idx="2996">
                  <c:v>-35.787076000000006</c:v>
                </c:pt>
                <c:pt idx="2997">
                  <c:v>-35.207997000000006</c:v>
                </c:pt>
                <c:pt idx="2998">
                  <c:v>-34.628918000000155</c:v>
                </c:pt>
                <c:pt idx="2999">
                  <c:v>-34.049839999999996</c:v>
                </c:pt>
                <c:pt idx="3000">
                  <c:v>-33.470760999999996</c:v>
                </c:pt>
                <c:pt idx="3001">
                  <c:v>-32.891681999999996</c:v>
                </c:pt>
                <c:pt idx="3002">
                  <c:v>-32.312602999999996</c:v>
                </c:pt>
                <c:pt idx="3003">
                  <c:v>-31.733523999999957</c:v>
                </c:pt>
                <c:pt idx="3004">
                  <c:v>-31.154445000000031</c:v>
                </c:pt>
                <c:pt idx="3005">
                  <c:v>-30.575365999999999</c:v>
                </c:pt>
                <c:pt idx="3006">
                  <c:v>-29.996286999999946</c:v>
                </c:pt>
                <c:pt idx="3007">
                  <c:v>-29.417208000000031</c:v>
                </c:pt>
                <c:pt idx="3008">
                  <c:v>-28.838128999999999</c:v>
                </c:pt>
                <c:pt idx="3009">
                  <c:v>-28.25905000000003</c:v>
                </c:pt>
                <c:pt idx="3010">
                  <c:v>-27.679972000000031</c:v>
                </c:pt>
                <c:pt idx="3011">
                  <c:v>-27.100893000000031</c:v>
                </c:pt>
                <c:pt idx="3012">
                  <c:v>-26.521814000000031</c:v>
                </c:pt>
                <c:pt idx="3013">
                  <c:v>-25.942734999999892</c:v>
                </c:pt>
                <c:pt idx="3014">
                  <c:v>-25.363655999999999</c:v>
                </c:pt>
                <c:pt idx="3015">
                  <c:v>-24.784576999999945</c:v>
                </c:pt>
                <c:pt idx="3016">
                  <c:v>-24.205497999999945</c:v>
                </c:pt>
                <c:pt idx="3017">
                  <c:v>-23.626418999999999</c:v>
                </c:pt>
                <c:pt idx="3018">
                  <c:v>-23.047339999999945</c:v>
                </c:pt>
                <c:pt idx="3019">
                  <c:v>-22.468260999999934</c:v>
                </c:pt>
                <c:pt idx="3020">
                  <c:v>-21.889182999999957</c:v>
                </c:pt>
                <c:pt idx="3021">
                  <c:v>-21.310104000000031</c:v>
                </c:pt>
                <c:pt idx="3022">
                  <c:v>-20.731025000000031</c:v>
                </c:pt>
                <c:pt idx="3023">
                  <c:v>-20.151946000000031</c:v>
                </c:pt>
                <c:pt idx="3024">
                  <c:v>-19.572867000000031</c:v>
                </c:pt>
                <c:pt idx="3025">
                  <c:v>-18.993787999999945</c:v>
                </c:pt>
                <c:pt idx="3026">
                  <c:v>-18.414708999999988</c:v>
                </c:pt>
                <c:pt idx="3027">
                  <c:v>-17.835629999999934</c:v>
                </c:pt>
                <c:pt idx="3028">
                  <c:v>-17.25655100000003</c:v>
                </c:pt>
                <c:pt idx="3029">
                  <c:v>-16.67747200000003</c:v>
                </c:pt>
                <c:pt idx="3030">
                  <c:v>-16.098393999999946</c:v>
                </c:pt>
                <c:pt idx="3031">
                  <c:v>-15.519314999999999</c:v>
                </c:pt>
                <c:pt idx="3032">
                  <c:v>-14.940236000000001</c:v>
                </c:pt>
                <c:pt idx="3033">
                  <c:v>-14.361157</c:v>
                </c:pt>
                <c:pt idx="3034">
                  <c:v>-13.782077999999998</c:v>
                </c:pt>
                <c:pt idx="3035">
                  <c:v>-13.202999</c:v>
                </c:pt>
                <c:pt idx="3036">
                  <c:v>-12.623919999999998</c:v>
                </c:pt>
                <c:pt idx="3037">
                  <c:v>-12.044840999999998</c:v>
                </c:pt>
                <c:pt idx="3038">
                  <c:v>-11.465762000000021</c:v>
                </c:pt>
                <c:pt idx="3039">
                  <c:v>-10.886683000000021</c:v>
                </c:pt>
                <c:pt idx="3040">
                  <c:v>-10.307604000000021</c:v>
                </c:pt>
                <c:pt idx="3041">
                  <c:v>-9.7285255999999976</c:v>
                </c:pt>
                <c:pt idx="3042">
                  <c:v>-9.1494467000000004</c:v>
                </c:pt>
                <c:pt idx="3043">
                  <c:v>-8.5703677999999996</c:v>
                </c:pt>
                <c:pt idx="3044">
                  <c:v>-7.9912889000000034</c:v>
                </c:pt>
                <c:pt idx="3045">
                  <c:v>-7.41221</c:v>
                </c:pt>
                <c:pt idx="3046">
                  <c:v>-6.8331311000000001</c:v>
                </c:pt>
                <c:pt idx="3047">
                  <c:v>-6.2540521999999976</c:v>
                </c:pt>
                <c:pt idx="3048">
                  <c:v>-5.6749732999999809</c:v>
                </c:pt>
                <c:pt idx="3049">
                  <c:v>-5.0958943999999882</c:v>
                </c:pt>
                <c:pt idx="3050">
                  <c:v>-4.5168153999999872</c:v>
                </c:pt>
                <c:pt idx="3051">
                  <c:v>-3.9377365000000002</c:v>
                </c:pt>
                <c:pt idx="3052">
                  <c:v>-3.3586575999999977</c:v>
                </c:pt>
                <c:pt idx="3053">
                  <c:v>-2.7795787000000001</c:v>
                </c:pt>
                <c:pt idx="3054">
                  <c:v>-2.2004998000000002</c:v>
                </c:pt>
                <c:pt idx="3055">
                  <c:v>-1.6214208999999968</c:v>
                </c:pt>
                <c:pt idx="3056">
                  <c:v>-1.0423420000000001</c:v>
                </c:pt>
                <c:pt idx="3057">
                  <c:v>-0.46326311999999997</c:v>
                </c:pt>
                <c:pt idx="3058">
                  <c:v>0.11581578000000002</c:v>
                </c:pt>
                <c:pt idx="3059">
                  <c:v>0.69489468000000121</c:v>
                </c:pt>
                <c:pt idx="3060">
                  <c:v>1.2739735999999968</c:v>
                </c:pt>
                <c:pt idx="3061">
                  <c:v>1.8530525000000022</c:v>
                </c:pt>
                <c:pt idx="3062">
                  <c:v>2.4321313999999998</c:v>
                </c:pt>
                <c:pt idx="3063">
                  <c:v>3.0112102999999997</c:v>
                </c:pt>
                <c:pt idx="3064">
                  <c:v>3.5902892</c:v>
                </c:pt>
                <c:pt idx="3065">
                  <c:v>4.1693681000000034</c:v>
                </c:pt>
                <c:pt idx="3066">
                  <c:v>4.7484470000000014</c:v>
                </c:pt>
                <c:pt idx="3067">
                  <c:v>5.3275258999999657</c:v>
                </c:pt>
                <c:pt idx="3068">
                  <c:v>5.9066048000000002</c:v>
                </c:pt>
                <c:pt idx="3069">
                  <c:v>6.4856837000000107</c:v>
                </c:pt>
                <c:pt idx="3070">
                  <c:v>7.0647625999999946</c:v>
                </c:pt>
                <c:pt idx="3071">
                  <c:v>7.6438414999999997</c:v>
                </c:pt>
                <c:pt idx="3072">
                  <c:v>8.2229203999999978</c:v>
                </c:pt>
                <c:pt idx="3073">
                  <c:v>8.8019993000000003</c:v>
                </c:pt>
                <c:pt idx="3074">
                  <c:v>9.3810781999999993</c:v>
                </c:pt>
                <c:pt idx="3075">
                  <c:v>9.9601571</c:v>
                </c:pt>
                <c:pt idx="3076">
                  <c:v>10.539236000000001</c:v>
                </c:pt>
                <c:pt idx="3077">
                  <c:v>11.118314999999997</c:v>
                </c:pt>
                <c:pt idx="3078">
                  <c:v>11.697393999999999</c:v>
                </c:pt>
                <c:pt idx="3079">
                  <c:v>12.276472999999999</c:v>
                </c:pt>
                <c:pt idx="3080">
                  <c:v>12.855552000000053</c:v>
                </c:pt>
                <c:pt idx="3081">
                  <c:v>13.434631</c:v>
                </c:pt>
                <c:pt idx="3082">
                  <c:v>14.013709</c:v>
                </c:pt>
                <c:pt idx="3083">
                  <c:v>14.592788000000001</c:v>
                </c:pt>
                <c:pt idx="3084">
                  <c:v>15.171866999999999</c:v>
                </c:pt>
                <c:pt idx="3085">
                  <c:v>15.750946000000001</c:v>
                </c:pt>
                <c:pt idx="3086">
                  <c:v>16.330025000000031</c:v>
                </c:pt>
                <c:pt idx="3087">
                  <c:v>16.909103999999957</c:v>
                </c:pt>
                <c:pt idx="3088">
                  <c:v>17.488182999999903</c:v>
                </c:pt>
                <c:pt idx="3089">
                  <c:v>18.067261999999999</c:v>
                </c:pt>
                <c:pt idx="3090">
                  <c:v>18.646341</c:v>
                </c:pt>
                <c:pt idx="3091">
                  <c:v>19.225419999999922</c:v>
                </c:pt>
                <c:pt idx="3092">
                  <c:v>19.804499</c:v>
                </c:pt>
                <c:pt idx="3093">
                  <c:v>20.383576999999946</c:v>
                </c:pt>
                <c:pt idx="3094">
                  <c:v>20.962655999999946</c:v>
                </c:pt>
                <c:pt idx="3095">
                  <c:v>21.541734999999957</c:v>
                </c:pt>
                <c:pt idx="3096">
                  <c:v>22.120814000000031</c:v>
                </c:pt>
                <c:pt idx="3097">
                  <c:v>22.699893000000031</c:v>
                </c:pt>
                <c:pt idx="3098">
                  <c:v>23.278972</c:v>
                </c:pt>
                <c:pt idx="3099">
                  <c:v>23.858051000000053</c:v>
                </c:pt>
                <c:pt idx="3100">
                  <c:v>24.43713</c:v>
                </c:pt>
                <c:pt idx="3101">
                  <c:v>25.016209</c:v>
                </c:pt>
                <c:pt idx="3102">
                  <c:v>25.595288</c:v>
                </c:pt>
                <c:pt idx="3103">
                  <c:v>26.174366000000031</c:v>
                </c:pt>
                <c:pt idx="3104">
                  <c:v>26.753444999999957</c:v>
                </c:pt>
                <c:pt idx="3105">
                  <c:v>27.332523999999957</c:v>
                </c:pt>
                <c:pt idx="3106">
                  <c:v>27.911602999999957</c:v>
                </c:pt>
                <c:pt idx="3107">
                  <c:v>28.490681999999957</c:v>
                </c:pt>
                <c:pt idx="3108">
                  <c:v>29.069761</c:v>
                </c:pt>
                <c:pt idx="3109">
                  <c:v>29.64884</c:v>
                </c:pt>
                <c:pt idx="3110">
                  <c:v>30.227919</c:v>
                </c:pt>
                <c:pt idx="3111">
                  <c:v>30.806998000000053</c:v>
                </c:pt>
                <c:pt idx="3112">
                  <c:v>31.386077</c:v>
                </c:pt>
                <c:pt idx="3113">
                  <c:v>31.965154999999957</c:v>
                </c:pt>
                <c:pt idx="3114">
                  <c:v>32.544233999999996</c:v>
                </c:pt>
                <c:pt idx="3115">
                  <c:v>33.123313000000088</c:v>
                </c:pt>
                <c:pt idx="3116">
                  <c:v>33.70239200000011</c:v>
                </c:pt>
                <c:pt idx="3117">
                  <c:v>34.281470999999996</c:v>
                </c:pt>
                <c:pt idx="3118">
                  <c:v>34.860550000000003</c:v>
                </c:pt>
                <c:pt idx="3119">
                  <c:v>35.439628999999996</c:v>
                </c:pt>
                <c:pt idx="3120">
                  <c:v>36.018708000000011</c:v>
                </c:pt>
                <c:pt idx="3121">
                  <c:v>36.597786999999997</c:v>
                </c:pt>
                <c:pt idx="3122">
                  <c:v>37.176865999999997</c:v>
                </c:pt>
                <c:pt idx="3123">
                  <c:v>37.755945000000011</c:v>
                </c:pt>
                <c:pt idx="3124">
                  <c:v>38.335023</c:v>
                </c:pt>
                <c:pt idx="3125">
                  <c:v>38.914102</c:v>
                </c:pt>
                <c:pt idx="3126">
                  <c:v>39.493181</c:v>
                </c:pt>
                <c:pt idx="3127">
                  <c:v>40.07226</c:v>
                </c:pt>
                <c:pt idx="3128">
                  <c:v>40.651339</c:v>
                </c:pt>
                <c:pt idx="3129">
                  <c:v>41.230418000000078</c:v>
                </c:pt>
                <c:pt idx="3130">
                  <c:v>41.809496999999993</c:v>
                </c:pt>
                <c:pt idx="3131">
                  <c:v>42.388576</c:v>
                </c:pt>
                <c:pt idx="3132">
                  <c:v>42.967655000000001</c:v>
                </c:pt>
                <c:pt idx="3133">
                  <c:v>43.546734000000001</c:v>
                </c:pt>
                <c:pt idx="3134">
                  <c:v>44.12581200000011</c:v>
                </c:pt>
                <c:pt idx="3135">
                  <c:v>44.704890999999996</c:v>
                </c:pt>
                <c:pt idx="3136">
                  <c:v>45.283970000000011</c:v>
                </c:pt>
                <c:pt idx="3137">
                  <c:v>45.863048999999997</c:v>
                </c:pt>
                <c:pt idx="3138">
                  <c:v>46.442128000000011</c:v>
                </c:pt>
                <c:pt idx="3139">
                  <c:v>47.021206999999997</c:v>
                </c:pt>
                <c:pt idx="3140">
                  <c:v>47.600285999999997</c:v>
                </c:pt>
                <c:pt idx="3141">
                  <c:v>48.179365000000011</c:v>
                </c:pt>
                <c:pt idx="3142">
                  <c:v>48.758443999999997</c:v>
                </c:pt>
                <c:pt idx="3143">
                  <c:v>49.337522999999997</c:v>
                </c:pt>
                <c:pt idx="3144">
                  <c:v>49.916600999999993</c:v>
                </c:pt>
                <c:pt idx="3145">
                  <c:v>50.49568</c:v>
                </c:pt>
                <c:pt idx="3146">
                  <c:v>51.074759</c:v>
                </c:pt>
                <c:pt idx="3147">
                  <c:v>51.653838</c:v>
                </c:pt>
                <c:pt idx="3148">
                  <c:v>52.232917000000079</c:v>
                </c:pt>
                <c:pt idx="3149">
                  <c:v>52.811995999999994</c:v>
                </c:pt>
                <c:pt idx="3150">
                  <c:v>53.391075000000001</c:v>
                </c:pt>
                <c:pt idx="3151">
                  <c:v>53.970154000000001</c:v>
                </c:pt>
                <c:pt idx="3152">
                  <c:v>54.549233000000001</c:v>
                </c:pt>
                <c:pt idx="3153">
                  <c:v>55.128312000000193</c:v>
                </c:pt>
                <c:pt idx="3154">
                  <c:v>55.707391000000001</c:v>
                </c:pt>
                <c:pt idx="3155">
                  <c:v>56.286468999999997</c:v>
                </c:pt>
                <c:pt idx="3156">
                  <c:v>56.865548000000011</c:v>
                </c:pt>
                <c:pt idx="3157">
                  <c:v>57.44462699999999</c:v>
                </c:pt>
                <c:pt idx="3158">
                  <c:v>58.023706000000011</c:v>
                </c:pt>
                <c:pt idx="3159">
                  <c:v>58.602785000000011</c:v>
                </c:pt>
                <c:pt idx="3160">
                  <c:v>59.18186399999999</c:v>
                </c:pt>
                <c:pt idx="3161">
                  <c:v>59.760943000000012</c:v>
                </c:pt>
                <c:pt idx="3162">
                  <c:v>60.340021999999998</c:v>
                </c:pt>
                <c:pt idx="3163">
                  <c:v>60.919100999999998</c:v>
                </c:pt>
                <c:pt idx="3164">
                  <c:v>61.498180000000012</c:v>
                </c:pt>
                <c:pt idx="3165">
                  <c:v>62.077258</c:v>
                </c:pt>
                <c:pt idx="3166">
                  <c:v>62.656337000000001</c:v>
                </c:pt>
                <c:pt idx="3167">
                  <c:v>63.235416000000079</c:v>
                </c:pt>
                <c:pt idx="3168">
                  <c:v>63.814494999999894</c:v>
                </c:pt>
                <c:pt idx="3169">
                  <c:v>64.393574000000001</c:v>
                </c:pt>
                <c:pt idx="3170">
                  <c:v>64.97265299999998</c:v>
                </c:pt>
                <c:pt idx="3171">
                  <c:v>65.55173199999976</c:v>
                </c:pt>
                <c:pt idx="3172">
                  <c:v>66.13081099999998</c:v>
                </c:pt>
                <c:pt idx="3173">
                  <c:v>66.709890000000001</c:v>
                </c:pt>
                <c:pt idx="3174">
                  <c:v>67.28896899999998</c:v>
                </c:pt>
                <c:pt idx="3175">
                  <c:v>67.868046999999848</c:v>
                </c:pt>
                <c:pt idx="3176">
                  <c:v>68.447126000000281</c:v>
                </c:pt>
                <c:pt idx="3177">
                  <c:v>69.026205000000004</c:v>
                </c:pt>
                <c:pt idx="3178">
                  <c:v>69.605283999999983</c:v>
                </c:pt>
                <c:pt idx="3179">
                  <c:v>70.184363000000005</c:v>
                </c:pt>
                <c:pt idx="3180">
                  <c:v>70.763441999999998</c:v>
                </c:pt>
                <c:pt idx="3181">
                  <c:v>71.342521000000005</c:v>
                </c:pt>
                <c:pt idx="3182">
                  <c:v>71.921600000000026</c:v>
                </c:pt>
                <c:pt idx="3183">
                  <c:v>72.500679000000005</c:v>
                </c:pt>
                <c:pt idx="3184">
                  <c:v>73.079757999999714</c:v>
                </c:pt>
                <c:pt idx="3185">
                  <c:v>73.658836999999522</c:v>
                </c:pt>
                <c:pt idx="3186">
                  <c:v>74.2379150000002</c:v>
                </c:pt>
                <c:pt idx="3187">
                  <c:v>74.816994000000022</c:v>
                </c:pt>
                <c:pt idx="3188">
                  <c:v>75.396073000000001</c:v>
                </c:pt>
                <c:pt idx="3189">
                  <c:v>75.97515199999998</c:v>
                </c:pt>
                <c:pt idx="3190">
                  <c:v>76.554231000000001</c:v>
                </c:pt>
                <c:pt idx="3191">
                  <c:v>77.13330999999998</c:v>
                </c:pt>
                <c:pt idx="3192">
                  <c:v>77.712389000000002</c:v>
                </c:pt>
                <c:pt idx="3193">
                  <c:v>78.291468000000023</c:v>
                </c:pt>
                <c:pt idx="3194">
                  <c:v>78.87054699999976</c:v>
                </c:pt>
                <c:pt idx="3195">
                  <c:v>79.449626000000279</c:v>
                </c:pt>
                <c:pt idx="3196">
                  <c:v>80.028703999999948</c:v>
                </c:pt>
                <c:pt idx="3197">
                  <c:v>80.607782999999799</c:v>
                </c:pt>
                <c:pt idx="3198">
                  <c:v>81.186861999999948</c:v>
                </c:pt>
                <c:pt idx="3199">
                  <c:v>81.765940999999998</c:v>
                </c:pt>
                <c:pt idx="3200">
                  <c:v>82.345020000000005</c:v>
                </c:pt>
                <c:pt idx="3201">
                  <c:v>82.924099000000027</c:v>
                </c:pt>
                <c:pt idx="3202">
                  <c:v>83.503177999999949</c:v>
                </c:pt>
                <c:pt idx="3203">
                  <c:v>84.082256999999998</c:v>
                </c:pt>
                <c:pt idx="3204">
                  <c:v>84.661335999999949</c:v>
                </c:pt>
                <c:pt idx="3205">
                  <c:v>85.240415000000027</c:v>
                </c:pt>
                <c:pt idx="3206">
                  <c:v>85.819494000000006</c:v>
                </c:pt>
                <c:pt idx="3207">
                  <c:v>86.39857199999976</c:v>
                </c:pt>
                <c:pt idx="3208">
                  <c:v>86.977651000000023</c:v>
                </c:pt>
                <c:pt idx="3209">
                  <c:v>87.556729999999988</c:v>
                </c:pt>
                <c:pt idx="3210">
                  <c:v>88.135808999999611</c:v>
                </c:pt>
                <c:pt idx="3211">
                  <c:v>88.714888000000002</c:v>
                </c:pt>
                <c:pt idx="3212">
                  <c:v>89.293967000000023</c:v>
                </c:pt>
                <c:pt idx="3213">
                  <c:v>89.873045999999761</c:v>
                </c:pt>
                <c:pt idx="3214">
                  <c:v>90.452125000000024</c:v>
                </c:pt>
                <c:pt idx="3215">
                  <c:v>91.031204000000216</c:v>
                </c:pt>
                <c:pt idx="3216">
                  <c:v>91.610283000000024</c:v>
                </c:pt>
                <c:pt idx="3217">
                  <c:v>92.189360999999948</c:v>
                </c:pt>
                <c:pt idx="3218">
                  <c:v>92.768439999999998</c:v>
                </c:pt>
                <c:pt idx="3219">
                  <c:v>93.347519000000275</c:v>
                </c:pt>
                <c:pt idx="3220">
                  <c:v>93.926597999999998</c:v>
                </c:pt>
                <c:pt idx="3221">
                  <c:v>94.505676999999949</c:v>
                </c:pt>
                <c:pt idx="3222">
                  <c:v>95.084755999999999</c:v>
                </c:pt>
                <c:pt idx="3223">
                  <c:v>95.663834999999978</c:v>
                </c:pt>
                <c:pt idx="3224">
                  <c:v>96.242914000000027</c:v>
                </c:pt>
                <c:pt idx="3225">
                  <c:v>96.821993000000006</c:v>
                </c:pt>
                <c:pt idx="3226">
                  <c:v>97.401071999999999</c:v>
                </c:pt>
                <c:pt idx="3227">
                  <c:v>97.980150000000023</c:v>
                </c:pt>
                <c:pt idx="3228">
                  <c:v>98.559229000000215</c:v>
                </c:pt>
                <c:pt idx="3229">
                  <c:v>99.138307999999611</c:v>
                </c:pt>
                <c:pt idx="3230">
                  <c:v>99.717387000000002</c:v>
                </c:pt>
                <c:pt idx="3231">
                  <c:v>100.29647</c:v>
                </c:pt>
                <c:pt idx="3232">
                  <c:v>100.87553999999989</c:v>
                </c:pt>
                <c:pt idx="3233">
                  <c:v>101.45462000000012</c:v>
                </c:pt>
                <c:pt idx="3234">
                  <c:v>102.0337</c:v>
                </c:pt>
                <c:pt idx="3235">
                  <c:v>102.61277999999989</c:v>
                </c:pt>
                <c:pt idx="3236">
                  <c:v>103.19186000000001</c:v>
                </c:pt>
                <c:pt idx="3237">
                  <c:v>103.77094</c:v>
                </c:pt>
                <c:pt idx="3238">
                  <c:v>104.35002</c:v>
                </c:pt>
                <c:pt idx="3239">
                  <c:v>104.92910000000001</c:v>
                </c:pt>
                <c:pt idx="3240">
                  <c:v>105.50818</c:v>
                </c:pt>
                <c:pt idx="3241">
                  <c:v>106.08726000000011</c:v>
                </c:pt>
                <c:pt idx="3242">
                  <c:v>106.66632999999999</c:v>
                </c:pt>
                <c:pt idx="3243">
                  <c:v>107.24541000000001</c:v>
                </c:pt>
                <c:pt idx="3244">
                  <c:v>107.82449</c:v>
                </c:pt>
                <c:pt idx="3245">
                  <c:v>108.40357</c:v>
                </c:pt>
                <c:pt idx="3246">
                  <c:v>108.98265000000001</c:v>
                </c:pt>
                <c:pt idx="3247">
                  <c:v>109.56173</c:v>
                </c:pt>
                <c:pt idx="3248">
                  <c:v>110.14081</c:v>
                </c:pt>
                <c:pt idx="3249">
                  <c:v>110.71989000000001</c:v>
                </c:pt>
                <c:pt idx="3250">
                  <c:v>111.29897</c:v>
                </c:pt>
                <c:pt idx="3251">
                  <c:v>111.87803999999988</c:v>
                </c:pt>
                <c:pt idx="3252">
                  <c:v>112.45712000000012</c:v>
                </c:pt>
                <c:pt idx="3253">
                  <c:v>113.03620000000001</c:v>
                </c:pt>
                <c:pt idx="3254">
                  <c:v>113.61528</c:v>
                </c:pt>
                <c:pt idx="3255">
                  <c:v>114.19436</c:v>
                </c:pt>
                <c:pt idx="3256">
                  <c:v>114.77343999999999</c:v>
                </c:pt>
                <c:pt idx="3257">
                  <c:v>115.35252</c:v>
                </c:pt>
                <c:pt idx="3258">
                  <c:v>115.93160000000012</c:v>
                </c:pt>
                <c:pt idx="3259">
                  <c:v>116.51068000000001</c:v>
                </c:pt>
                <c:pt idx="3260">
                  <c:v>117.08975</c:v>
                </c:pt>
                <c:pt idx="3261">
                  <c:v>117.66882999999999</c:v>
                </c:pt>
                <c:pt idx="3262">
                  <c:v>118.24791000000012</c:v>
                </c:pt>
                <c:pt idx="3263">
                  <c:v>118.82699</c:v>
                </c:pt>
                <c:pt idx="3264">
                  <c:v>119.40607</c:v>
                </c:pt>
                <c:pt idx="3265">
                  <c:v>119.98515</c:v>
                </c:pt>
                <c:pt idx="3266">
                  <c:v>120.56423000000001</c:v>
                </c:pt>
                <c:pt idx="3267">
                  <c:v>121.14331</c:v>
                </c:pt>
                <c:pt idx="3268">
                  <c:v>121.72238999999999</c:v>
                </c:pt>
                <c:pt idx="3269">
                  <c:v>122.30146000000001</c:v>
                </c:pt>
                <c:pt idx="3270">
                  <c:v>122.88054</c:v>
                </c:pt>
                <c:pt idx="3271">
                  <c:v>123.45962000000011</c:v>
                </c:pt>
                <c:pt idx="3272">
                  <c:v>124.03869999999999</c:v>
                </c:pt>
                <c:pt idx="3273">
                  <c:v>124.61778</c:v>
                </c:pt>
                <c:pt idx="3274">
                  <c:v>125.19686</c:v>
                </c:pt>
                <c:pt idx="3275">
                  <c:v>125.77593999999999</c:v>
                </c:pt>
                <c:pt idx="3276">
                  <c:v>126.35502</c:v>
                </c:pt>
                <c:pt idx="3277">
                  <c:v>126.93410000000011</c:v>
                </c:pt>
                <c:pt idx="3278">
                  <c:v>127.51317</c:v>
                </c:pt>
                <c:pt idx="3279">
                  <c:v>128.09225000000001</c:v>
                </c:pt>
                <c:pt idx="3280">
                  <c:v>128.67133000000001</c:v>
                </c:pt>
                <c:pt idx="3281">
                  <c:v>129.25041000000002</c:v>
                </c:pt>
                <c:pt idx="3282">
                  <c:v>129.82949000000042</c:v>
                </c:pt>
                <c:pt idx="3283">
                  <c:v>130.40857</c:v>
                </c:pt>
                <c:pt idx="3284">
                  <c:v>130.98765</c:v>
                </c:pt>
                <c:pt idx="3285">
                  <c:v>131.56673000000001</c:v>
                </c:pt>
                <c:pt idx="3286">
                  <c:v>132.14580999999998</c:v>
                </c:pt>
                <c:pt idx="3287">
                  <c:v>132.72487999999998</c:v>
                </c:pt>
                <c:pt idx="3288">
                  <c:v>133.30395999999999</c:v>
                </c:pt>
                <c:pt idx="3289">
                  <c:v>133.88304000000042</c:v>
                </c:pt>
                <c:pt idx="3290">
                  <c:v>134.46212000000043</c:v>
                </c:pt>
                <c:pt idx="3291">
                  <c:v>135.0412</c:v>
                </c:pt>
                <c:pt idx="3292">
                  <c:v>135.62028000000001</c:v>
                </c:pt>
                <c:pt idx="3293">
                  <c:v>136.19935999999998</c:v>
                </c:pt>
                <c:pt idx="3294">
                  <c:v>136.77844000000022</c:v>
                </c:pt>
                <c:pt idx="3295">
                  <c:v>137.35752000000042</c:v>
                </c:pt>
                <c:pt idx="3296">
                  <c:v>137.93659</c:v>
                </c:pt>
                <c:pt idx="3297">
                  <c:v>138.51566999999969</c:v>
                </c:pt>
                <c:pt idx="3298">
                  <c:v>139.09474999999998</c:v>
                </c:pt>
                <c:pt idx="3299">
                  <c:v>139.67382999999998</c:v>
                </c:pt>
                <c:pt idx="3300">
                  <c:v>140.25291000000001</c:v>
                </c:pt>
                <c:pt idx="3301">
                  <c:v>140.83199000000042</c:v>
                </c:pt>
                <c:pt idx="3302">
                  <c:v>141.41107</c:v>
                </c:pt>
                <c:pt idx="3303">
                  <c:v>141.99015</c:v>
                </c:pt>
                <c:pt idx="3304">
                  <c:v>142.56923</c:v>
                </c:pt>
                <c:pt idx="3305">
                  <c:v>143.14830000000001</c:v>
                </c:pt>
                <c:pt idx="3306">
                  <c:v>143.72738000000001</c:v>
                </c:pt>
                <c:pt idx="3307">
                  <c:v>144.30646000000002</c:v>
                </c:pt>
                <c:pt idx="3308">
                  <c:v>144.88554000000042</c:v>
                </c:pt>
                <c:pt idx="3309">
                  <c:v>145.46462</c:v>
                </c:pt>
                <c:pt idx="3310">
                  <c:v>146.04369999999969</c:v>
                </c:pt>
                <c:pt idx="3311">
                  <c:v>146.62278000000001</c:v>
                </c:pt>
                <c:pt idx="3312">
                  <c:v>147.20185999999998</c:v>
                </c:pt>
                <c:pt idx="3313">
                  <c:v>147.78094000000002</c:v>
                </c:pt>
                <c:pt idx="3314">
                  <c:v>148.36002000000042</c:v>
                </c:pt>
                <c:pt idx="3315">
                  <c:v>148.93908999999999</c:v>
                </c:pt>
                <c:pt idx="3316">
                  <c:v>149.51817</c:v>
                </c:pt>
                <c:pt idx="3317">
                  <c:v>150.09725</c:v>
                </c:pt>
                <c:pt idx="3318">
                  <c:v>150.67633000000001</c:v>
                </c:pt>
                <c:pt idx="3319">
                  <c:v>151.25541000000001</c:v>
                </c:pt>
                <c:pt idx="3320">
                  <c:v>151.83449000000022</c:v>
                </c:pt>
                <c:pt idx="3321">
                  <c:v>152.41356999999968</c:v>
                </c:pt>
                <c:pt idx="3322">
                  <c:v>152.99265</c:v>
                </c:pt>
                <c:pt idx="3323">
                  <c:v>153.57173</c:v>
                </c:pt>
                <c:pt idx="3324">
                  <c:v>154.1508</c:v>
                </c:pt>
                <c:pt idx="3325">
                  <c:v>154.72987999999998</c:v>
                </c:pt>
                <c:pt idx="3326">
                  <c:v>155.30896000000001</c:v>
                </c:pt>
                <c:pt idx="3327">
                  <c:v>155.88804000000064</c:v>
                </c:pt>
                <c:pt idx="3328">
                  <c:v>156.46712000000042</c:v>
                </c:pt>
                <c:pt idx="3329">
                  <c:v>157.0462</c:v>
                </c:pt>
                <c:pt idx="3330">
                  <c:v>157.62528</c:v>
                </c:pt>
                <c:pt idx="3331">
                  <c:v>158.20435999999998</c:v>
                </c:pt>
                <c:pt idx="3332">
                  <c:v>158.78344000000001</c:v>
                </c:pt>
                <c:pt idx="3333">
                  <c:v>159.36251000000001</c:v>
                </c:pt>
                <c:pt idx="3334">
                  <c:v>159.94158999999999</c:v>
                </c:pt>
                <c:pt idx="3335">
                  <c:v>160.52067</c:v>
                </c:pt>
                <c:pt idx="3336">
                  <c:v>161.09974999999997</c:v>
                </c:pt>
                <c:pt idx="3337">
                  <c:v>161.67883</c:v>
                </c:pt>
                <c:pt idx="3338">
                  <c:v>162.25791000000001</c:v>
                </c:pt>
                <c:pt idx="3339">
                  <c:v>162.83699000000001</c:v>
                </c:pt>
                <c:pt idx="3340">
                  <c:v>163.41606999999999</c:v>
                </c:pt>
                <c:pt idx="3341">
                  <c:v>163.99515</c:v>
                </c:pt>
                <c:pt idx="3342">
                  <c:v>164.57422</c:v>
                </c:pt>
                <c:pt idx="3343">
                  <c:v>165.1533</c:v>
                </c:pt>
                <c:pt idx="3344">
                  <c:v>165.73238000000001</c:v>
                </c:pt>
                <c:pt idx="3345">
                  <c:v>166.31146000000001</c:v>
                </c:pt>
                <c:pt idx="3346">
                  <c:v>166.89054000000002</c:v>
                </c:pt>
                <c:pt idx="3347">
                  <c:v>167.46961999999999</c:v>
                </c:pt>
                <c:pt idx="3348">
                  <c:v>168.0487</c:v>
                </c:pt>
                <c:pt idx="3349">
                  <c:v>168.62778</c:v>
                </c:pt>
                <c:pt idx="3350">
                  <c:v>169.20685999999998</c:v>
                </c:pt>
                <c:pt idx="3351">
                  <c:v>169.78593000000001</c:v>
                </c:pt>
                <c:pt idx="3352">
                  <c:v>170.36501000000001</c:v>
                </c:pt>
                <c:pt idx="3353">
                  <c:v>170.94408999999999</c:v>
                </c:pt>
                <c:pt idx="3354">
                  <c:v>171.52316999999999</c:v>
                </c:pt>
                <c:pt idx="3355">
                  <c:v>172.10225</c:v>
                </c:pt>
                <c:pt idx="3356">
                  <c:v>172.68133000000054</c:v>
                </c:pt>
                <c:pt idx="3357">
                  <c:v>173.26041000000001</c:v>
                </c:pt>
                <c:pt idx="3358">
                  <c:v>173.83949000000001</c:v>
                </c:pt>
                <c:pt idx="3359">
                  <c:v>174.41856999999999</c:v>
                </c:pt>
                <c:pt idx="3360">
                  <c:v>174.99764000000042</c:v>
                </c:pt>
                <c:pt idx="3361">
                  <c:v>175.57671999999999</c:v>
                </c:pt>
                <c:pt idx="3362">
                  <c:v>176.1558</c:v>
                </c:pt>
                <c:pt idx="3363">
                  <c:v>176.73487999999998</c:v>
                </c:pt>
                <c:pt idx="3364">
                  <c:v>177.31395999999998</c:v>
                </c:pt>
                <c:pt idx="3365">
                  <c:v>177.89304000000001</c:v>
                </c:pt>
                <c:pt idx="3366">
                  <c:v>178.47212000000042</c:v>
                </c:pt>
                <c:pt idx="3367">
                  <c:v>179.05120000000042</c:v>
                </c:pt>
                <c:pt idx="3368">
                  <c:v>179.63028</c:v>
                </c:pt>
                <c:pt idx="3369">
                  <c:v>180.20934999999997</c:v>
                </c:pt>
                <c:pt idx="3370">
                  <c:v>180.78843000000055</c:v>
                </c:pt>
                <c:pt idx="3371">
                  <c:v>181.36751000000001</c:v>
                </c:pt>
                <c:pt idx="3372">
                  <c:v>181.94658999999999</c:v>
                </c:pt>
                <c:pt idx="3373">
                  <c:v>182.52566999999999</c:v>
                </c:pt>
                <c:pt idx="3374">
                  <c:v>183.10474999999997</c:v>
                </c:pt>
                <c:pt idx="3375">
                  <c:v>183.68383</c:v>
                </c:pt>
                <c:pt idx="3376">
                  <c:v>184.26291000000001</c:v>
                </c:pt>
                <c:pt idx="3377">
                  <c:v>184.84199000000001</c:v>
                </c:pt>
                <c:pt idx="3378">
                  <c:v>185.42106000000001</c:v>
                </c:pt>
                <c:pt idx="3379">
                  <c:v>186.00014000000002</c:v>
                </c:pt>
                <c:pt idx="3380">
                  <c:v>186.57921999999999</c:v>
                </c:pt>
                <c:pt idx="3381">
                  <c:v>187.15830000000042</c:v>
                </c:pt>
                <c:pt idx="3382">
                  <c:v>187.73738</c:v>
                </c:pt>
                <c:pt idx="3383">
                  <c:v>188.31646000000001</c:v>
                </c:pt>
                <c:pt idx="3384">
                  <c:v>188.89554000000001</c:v>
                </c:pt>
                <c:pt idx="3385">
                  <c:v>189.47461999999999</c:v>
                </c:pt>
                <c:pt idx="3386">
                  <c:v>190.05369999999999</c:v>
                </c:pt>
                <c:pt idx="3387">
                  <c:v>190.63278</c:v>
                </c:pt>
                <c:pt idx="3388">
                  <c:v>191.21184999999997</c:v>
                </c:pt>
                <c:pt idx="3389">
                  <c:v>191.79093</c:v>
                </c:pt>
                <c:pt idx="3390">
                  <c:v>192.37001000000001</c:v>
                </c:pt>
                <c:pt idx="3391">
                  <c:v>192.94908999999998</c:v>
                </c:pt>
                <c:pt idx="3392">
                  <c:v>193.52817000000022</c:v>
                </c:pt>
                <c:pt idx="3393">
                  <c:v>194.10724999999999</c:v>
                </c:pt>
                <c:pt idx="3394">
                  <c:v>194.68633000000042</c:v>
                </c:pt>
                <c:pt idx="3395">
                  <c:v>195.26541</c:v>
                </c:pt>
                <c:pt idx="3396">
                  <c:v>195.84449000000001</c:v>
                </c:pt>
                <c:pt idx="3397">
                  <c:v>196.42355999999998</c:v>
                </c:pt>
                <c:pt idx="3398">
                  <c:v>197.00264000000001</c:v>
                </c:pt>
                <c:pt idx="3399">
                  <c:v>197.58172000000042</c:v>
                </c:pt>
                <c:pt idx="3400">
                  <c:v>198.16079999999999</c:v>
                </c:pt>
                <c:pt idx="3401">
                  <c:v>198.73987999999969</c:v>
                </c:pt>
                <c:pt idx="3402">
                  <c:v>199.31896</c:v>
                </c:pt>
                <c:pt idx="3403">
                  <c:v>199.89804000000055</c:v>
                </c:pt>
                <c:pt idx="3404">
                  <c:v>200.47712000000001</c:v>
                </c:pt>
                <c:pt idx="3405">
                  <c:v>201.05620000000042</c:v>
                </c:pt>
                <c:pt idx="3406">
                  <c:v>201.63526999999999</c:v>
                </c:pt>
                <c:pt idx="3407">
                  <c:v>202.21434999999997</c:v>
                </c:pt>
                <c:pt idx="3408">
                  <c:v>202.79343</c:v>
                </c:pt>
                <c:pt idx="3409">
                  <c:v>203.37251000000001</c:v>
                </c:pt>
                <c:pt idx="3410">
                  <c:v>203.95159000000001</c:v>
                </c:pt>
                <c:pt idx="3411">
                  <c:v>204.53066999999999</c:v>
                </c:pt>
                <c:pt idx="3412">
                  <c:v>205.10974999999996</c:v>
                </c:pt>
                <c:pt idx="3413">
                  <c:v>205.68883000000042</c:v>
                </c:pt>
                <c:pt idx="3414">
                  <c:v>206.26791</c:v>
                </c:pt>
                <c:pt idx="3415">
                  <c:v>206.84698</c:v>
                </c:pt>
                <c:pt idx="3416">
                  <c:v>207.42606000000001</c:v>
                </c:pt>
                <c:pt idx="3417">
                  <c:v>208.00514000000001</c:v>
                </c:pt>
                <c:pt idx="3418">
                  <c:v>208.58422000000002</c:v>
                </c:pt>
                <c:pt idx="3419">
                  <c:v>209.16329999999999</c:v>
                </c:pt>
                <c:pt idx="3420">
                  <c:v>209.74238</c:v>
                </c:pt>
                <c:pt idx="3421">
                  <c:v>210.32146000000054</c:v>
                </c:pt>
                <c:pt idx="3422">
                  <c:v>210.90054000000001</c:v>
                </c:pt>
                <c:pt idx="3423">
                  <c:v>211.47961999999998</c:v>
                </c:pt>
                <c:pt idx="3424">
                  <c:v>212.05869000000001</c:v>
                </c:pt>
                <c:pt idx="3425">
                  <c:v>212.63776999999999</c:v>
                </c:pt>
                <c:pt idx="3426">
                  <c:v>213.21684999999997</c:v>
                </c:pt>
                <c:pt idx="3427">
                  <c:v>213.79593</c:v>
                </c:pt>
                <c:pt idx="3428">
                  <c:v>214.37501</c:v>
                </c:pt>
                <c:pt idx="3429">
                  <c:v>214.95409000000001</c:v>
                </c:pt>
                <c:pt idx="3430">
                  <c:v>215.53316999999998</c:v>
                </c:pt>
                <c:pt idx="3431">
                  <c:v>216.11224999999999</c:v>
                </c:pt>
                <c:pt idx="3432">
                  <c:v>216.69133000000042</c:v>
                </c:pt>
                <c:pt idx="3433">
                  <c:v>217.2704</c:v>
                </c:pt>
                <c:pt idx="3434">
                  <c:v>217.84948</c:v>
                </c:pt>
                <c:pt idx="3435">
                  <c:v>218.42856</c:v>
                </c:pt>
                <c:pt idx="3436">
                  <c:v>219.00764000000001</c:v>
                </c:pt>
                <c:pt idx="3437">
                  <c:v>219.58672000000001</c:v>
                </c:pt>
                <c:pt idx="3438">
                  <c:v>220.16579999999999</c:v>
                </c:pt>
                <c:pt idx="3439">
                  <c:v>220.74487999999968</c:v>
                </c:pt>
                <c:pt idx="3440">
                  <c:v>221.32396</c:v>
                </c:pt>
                <c:pt idx="3441">
                  <c:v>221.90304</c:v>
                </c:pt>
                <c:pt idx="3442">
                  <c:v>222.48211000000055</c:v>
                </c:pt>
                <c:pt idx="3443">
                  <c:v>223.06119000000001</c:v>
                </c:pt>
                <c:pt idx="3444">
                  <c:v>223.64026999999999</c:v>
                </c:pt>
                <c:pt idx="3445">
                  <c:v>224.21934999999996</c:v>
                </c:pt>
                <c:pt idx="3446">
                  <c:v>224.79843000000042</c:v>
                </c:pt>
                <c:pt idx="3447">
                  <c:v>225.37751</c:v>
                </c:pt>
                <c:pt idx="3448">
                  <c:v>225.95659000000001</c:v>
                </c:pt>
                <c:pt idx="3449">
                  <c:v>226.53566999999998</c:v>
                </c:pt>
                <c:pt idx="3450">
                  <c:v>227.11474999999996</c:v>
                </c:pt>
                <c:pt idx="3451">
                  <c:v>227.69381999999999</c:v>
                </c:pt>
                <c:pt idx="3452">
                  <c:v>228.27289999999999</c:v>
                </c:pt>
                <c:pt idx="3453">
                  <c:v>228.85198000000042</c:v>
                </c:pt>
                <c:pt idx="3454">
                  <c:v>229.43106</c:v>
                </c:pt>
                <c:pt idx="3455">
                  <c:v>230.01014000000001</c:v>
                </c:pt>
                <c:pt idx="3456">
                  <c:v>230.58922000000001</c:v>
                </c:pt>
                <c:pt idx="3457">
                  <c:v>231.16830000000002</c:v>
                </c:pt>
                <c:pt idx="3458">
                  <c:v>231.74737999999999</c:v>
                </c:pt>
                <c:pt idx="3459">
                  <c:v>232.32646000000042</c:v>
                </c:pt>
                <c:pt idx="3460">
                  <c:v>232.90554</c:v>
                </c:pt>
                <c:pt idx="3461">
                  <c:v>233.48461</c:v>
                </c:pt>
                <c:pt idx="3462">
                  <c:v>234.06368999999998</c:v>
                </c:pt>
                <c:pt idx="3463">
                  <c:v>234.64276999999998</c:v>
                </c:pt>
                <c:pt idx="3464">
                  <c:v>235.22184999999999</c:v>
                </c:pt>
                <c:pt idx="3465">
                  <c:v>235.80093000000042</c:v>
                </c:pt>
                <c:pt idx="3466">
                  <c:v>236.38001000000042</c:v>
                </c:pt>
                <c:pt idx="3467">
                  <c:v>236.95909</c:v>
                </c:pt>
                <c:pt idx="3468">
                  <c:v>237.53817000000001</c:v>
                </c:pt>
                <c:pt idx="3469">
                  <c:v>238.11724999999998</c:v>
                </c:pt>
                <c:pt idx="3470">
                  <c:v>238.69632000000001</c:v>
                </c:pt>
                <c:pt idx="3471">
                  <c:v>239.27539999999999</c:v>
                </c:pt>
                <c:pt idx="3472">
                  <c:v>239.85448000000042</c:v>
                </c:pt>
                <c:pt idx="3473">
                  <c:v>240.43355999999969</c:v>
                </c:pt>
                <c:pt idx="3474">
                  <c:v>241.01264</c:v>
                </c:pt>
                <c:pt idx="3475">
                  <c:v>241.59172000000001</c:v>
                </c:pt>
                <c:pt idx="3476">
                  <c:v>242.17079999999999</c:v>
                </c:pt>
                <c:pt idx="3477">
                  <c:v>242.74987999999948</c:v>
                </c:pt>
                <c:pt idx="3478">
                  <c:v>243.32896000000042</c:v>
                </c:pt>
                <c:pt idx="3479">
                  <c:v>243.90803000000042</c:v>
                </c:pt>
                <c:pt idx="3480">
                  <c:v>244.48711000000043</c:v>
                </c:pt>
                <c:pt idx="3481">
                  <c:v>245.06619000000001</c:v>
                </c:pt>
                <c:pt idx="3482">
                  <c:v>245.64526999999998</c:v>
                </c:pt>
                <c:pt idx="3483">
                  <c:v>246.22434999999999</c:v>
                </c:pt>
                <c:pt idx="3484">
                  <c:v>246.80343000000042</c:v>
                </c:pt>
                <c:pt idx="3485">
                  <c:v>247.38251000000042</c:v>
                </c:pt>
                <c:pt idx="3486">
                  <c:v>247.96159</c:v>
                </c:pt>
                <c:pt idx="3487">
                  <c:v>248.54066999999998</c:v>
                </c:pt>
                <c:pt idx="3488">
                  <c:v>249.11973999999998</c:v>
                </c:pt>
                <c:pt idx="3489">
                  <c:v>249.69882000000001</c:v>
                </c:pt>
                <c:pt idx="3490">
                  <c:v>250.27789999999999</c:v>
                </c:pt>
                <c:pt idx="3491">
                  <c:v>250.85698000000042</c:v>
                </c:pt>
                <c:pt idx="3492">
                  <c:v>251.43606</c:v>
                </c:pt>
                <c:pt idx="3493">
                  <c:v>252.01514</c:v>
                </c:pt>
                <c:pt idx="3494">
                  <c:v>252.59422000000001</c:v>
                </c:pt>
                <c:pt idx="3495">
                  <c:v>253.17329999999998</c:v>
                </c:pt>
                <c:pt idx="3496">
                  <c:v>253.75238000000002</c:v>
                </c:pt>
                <c:pt idx="3497">
                  <c:v>254.33145000000042</c:v>
                </c:pt>
                <c:pt idx="3498">
                  <c:v>254.91052999999999</c:v>
                </c:pt>
                <c:pt idx="3499">
                  <c:v>255.48961</c:v>
                </c:pt>
                <c:pt idx="3500">
                  <c:v>256.06869</c:v>
                </c:pt>
                <c:pt idx="3501">
                  <c:v>256.64777000000032</c:v>
                </c:pt>
                <c:pt idx="3502">
                  <c:v>257.22684999999916</c:v>
                </c:pt>
                <c:pt idx="3503">
                  <c:v>257.80592999999999</c:v>
                </c:pt>
                <c:pt idx="3504">
                  <c:v>258.38500999999923</c:v>
                </c:pt>
                <c:pt idx="3505">
                  <c:v>258.96409</c:v>
                </c:pt>
                <c:pt idx="3506">
                  <c:v>259.54316</c:v>
                </c:pt>
                <c:pt idx="3507">
                  <c:v>260.12224000000032</c:v>
                </c:pt>
                <c:pt idx="3508">
                  <c:v>260.70131999999853</c:v>
                </c:pt>
                <c:pt idx="3509">
                  <c:v>261.28039999999891</c:v>
                </c:pt>
                <c:pt idx="3510">
                  <c:v>261.85948000000087</c:v>
                </c:pt>
                <c:pt idx="3511">
                  <c:v>262.43855999999778</c:v>
                </c:pt>
                <c:pt idx="3512">
                  <c:v>263.01764000000031</c:v>
                </c:pt>
                <c:pt idx="3513">
                  <c:v>263.59671999999802</c:v>
                </c:pt>
                <c:pt idx="3514">
                  <c:v>264.17580000000032</c:v>
                </c:pt>
                <c:pt idx="3515">
                  <c:v>264.75487000000032</c:v>
                </c:pt>
                <c:pt idx="3516">
                  <c:v>265.33394999999916</c:v>
                </c:pt>
                <c:pt idx="3517">
                  <c:v>265.91302999999857</c:v>
                </c:pt>
                <c:pt idx="3518">
                  <c:v>266.49210999999821</c:v>
                </c:pt>
                <c:pt idx="3519">
                  <c:v>267.07118999999858</c:v>
                </c:pt>
                <c:pt idx="3520">
                  <c:v>267.65027000000032</c:v>
                </c:pt>
                <c:pt idx="3521">
                  <c:v>268.22934999999916</c:v>
                </c:pt>
                <c:pt idx="3522">
                  <c:v>268.80842999999999</c:v>
                </c:pt>
                <c:pt idx="3523">
                  <c:v>269.38750999999922</c:v>
                </c:pt>
                <c:pt idx="3524">
                  <c:v>269.9665799999986</c:v>
                </c:pt>
                <c:pt idx="3525">
                  <c:v>270.54566000000068</c:v>
                </c:pt>
                <c:pt idx="3526">
                  <c:v>271.12474000000032</c:v>
                </c:pt>
                <c:pt idx="3527">
                  <c:v>271.70382000000001</c:v>
                </c:pt>
                <c:pt idx="3528">
                  <c:v>272.28289999999959</c:v>
                </c:pt>
                <c:pt idx="3529">
                  <c:v>272.86198000000002</c:v>
                </c:pt>
                <c:pt idx="3530">
                  <c:v>273.44105999999891</c:v>
                </c:pt>
                <c:pt idx="3531">
                  <c:v>274.02013999999883</c:v>
                </c:pt>
                <c:pt idx="3532">
                  <c:v>274.59922</c:v>
                </c:pt>
                <c:pt idx="3533">
                  <c:v>275.17829</c:v>
                </c:pt>
                <c:pt idx="3534">
                  <c:v>275.75736999999947</c:v>
                </c:pt>
                <c:pt idx="3535">
                  <c:v>276.33644999999916</c:v>
                </c:pt>
                <c:pt idx="3536">
                  <c:v>276.91552999999857</c:v>
                </c:pt>
                <c:pt idx="3537">
                  <c:v>277.49460999999923</c:v>
                </c:pt>
                <c:pt idx="3538">
                  <c:v>278.07369</c:v>
                </c:pt>
                <c:pt idx="3539">
                  <c:v>278.65277000000032</c:v>
                </c:pt>
                <c:pt idx="3540">
                  <c:v>279.23184999999916</c:v>
                </c:pt>
                <c:pt idx="3541">
                  <c:v>279.81092999999959</c:v>
                </c:pt>
                <c:pt idx="3542">
                  <c:v>280.39000999999917</c:v>
                </c:pt>
                <c:pt idx="3543">
                  <c:v>280.96908000000002</c:v>
                </c:pt>
                <c:pt idx="3544">
                  <c:v>281.54816</c:v>
                </c:pt>
                <c:pt idx="3545">
                  <c:v>282.12724000000031</c:v>
                </c:pt>
                <c:pt idx="3546">
                  <c:v>282.70631999999802</c:v>
                </c:pt>
                <c:pt idx="3547">
                  <c:v>283.2853999999989</c:v>
                </c:pt>
                <c:pt idx="3548">
                  <c:v>283.86448000000087</c:v>
                </c:pt>
                <c:pt idx="3549">
                  <c:v>284.44355999999891</c:v>
                </c:pt>
                <c:pt idx="3550">
                  <c:v>285.02264000000002</c:v>
                </c:pt>
                <c:pt idx="3551">
                  <c:v>285.60172</c:v>
                </c:pt>
                <c:pt idx="3552">
                  <c:v>286.18079</c:v>
                </c:pt>
                <c:pt idx="3553">
                  <c:v>286.75987000000032</c:v>
                </c:pt>
                <c:pt idx="3554">
                  <c:v>287.33894999999916</c:v>
                </c:pt>
                <c:pt idx="3555">
                  <c:v>287.91802999999857</c:v>
                </c:pt>
                <c:pt idx="3556">
                  <c:v>288.4971099999982</c:v>
                </c:pt>
                <c:pt idx="3557">
                  <c:v>289.07618999999858</c:v>
                </c:pt>
                <c:pt idx="3558">
                  <c:v>289.65527000000031</c:v>
                </c:pt>
                <c:pt idx="3559">
                  <c:v>290.23434999999887</c:v>
                </c:pt>
                <c:pt idx="3560">
                  <c:v>290.81342999999947</c:v>
                </c:pt>
                <c:pt idx="3561">
                  <c:v>291.39249999999959</c:v>
                </c:pt>
                <c:pt idx="3562">
                  <c:v>291.97157999999854</c:v>
                </c:pt>
                <c:pt idx="3563">
                  <c:v>292.55066000000056</c:v>
                </c:pt>
                <c:pt idx="3564">
                  <c:v>293.12974000000031</c:v>
                </c:pt>
                <c:pt idx="3565">
                  <c:v>293.70882</c:v>
                </c:pt>
                <c:pt idx="3566">
                  <c:v>294.28789999999947</c:v>
                </c:pt>
                <c:pt idx="3567">
                  <c:v>294.86698000000001</c:v>
                </c:pt>
                <c:pt idx="3568">
                  <c:v>295.44605999999891</c:v>
                </c:pt>
                <c:pt idx="3569">
                  <c:v>296.0251399999986</c:v>
                </c:pt>
                <c:pt idx="3570">
                  <c:v>296.60421000000002</c:v>
                </c:pt>
                <c:pt idx="3571">
                  <c:v>297.18329</c:v>
                </c:pt>
                <c:pt idx="3572">
                  <c:v>297.76236999999935</c:v>
                </c:pt>
                <c:pt idx="3573">
                  <c:v>298.34145000000001</c:v>
                </c:pt>
                <c:pt idx="3574">
                  <c:v>298.92052999999845</c:v>
                </c:pt>
                <c:pt idx="3575">
                  <c:v>299.49960999999917</c:v>
                </c:pt>
                <c:pt idx="3576">
                  <c:v>300.07868999999999</c:v>
                </c:pt>
                <c:pt idx="3577">
                  <c:v>300.65777000000031</c:v>
                </c:pt>
                <c:pt idx="3578">
                  <c:v>301.23684999999858</c:v>
                </c:pt>
                <c:pt idx="3579">
                  <c:v>301.81592000000001</c:v>
                </c:pt>
                <c:pt idx="3580">
                  <c:v>302.39499999999947</c:v>
                </c:pt>
                <c:pt idx="3581">
                  <c:v>302.97408000000001</c:v>
                </c:pt>
                <c:pt idx="3582">
                  <c:v>303.55315999999891</c:v>
                </c:pt>
                <c:pt idx="3583">
                  <c:v>304.13224000000002</c:v>
                </c:pt>
                <c:pt idx="3584">
                  <c:v>304.71131999999778</c:v>
                </c:pt>
                <c:pt idx="3585">
                  <c:v>305.29039999999884</c:v>
                </c:pt>
                <c:pt idx="3586">
                  <c:v>305.86948000000069</c:v>
                </c:pt>
                <c:pt idx="3587">
                  <c:v>306.44855999999891</c:v>
                </c:pt>
                <c:pt idx="3588">
                  <c:v>307.02762999999999</c:v>
                </c:pt>
                <c:pt idx="3589">
                  <c:v>307.60670999999923</c:v>
                </c:pt>
                <c:pt idx="3590">
                  <c:v>308.18579</c:v>
                </c:pt>
                <c:pt idx="3591">
                  <c:v>308.76487000000031</c:v>
                </c:pt>
                <c:pt idx="3592">
                  <c:v>309.34395000000001</c:v>
                </c:pt>
                <c:pt idx="3593">
                  <c:v>309.92302999999833</c:v>
                </c:pt>
                <c:pt idx="3594">
                  <c:v>310.50210999999916</c:v>
                </c:pt>
                <c:pt idx="3595">
                  <c:v>311.08118999999857</c:v>
                </c:pt>
                <c:pt idx="3596">
                  <c:v>311.66027000000031</c:v>
                </c:pt>
                <c:pt idx="3597">
                  <c:v>312.23933999999883</c:v>
                </c:pt>
                <c:pt idx="3598">
                  <c:v>312.81842</c:v>
                </c:pt>
                <c:pt idx="3599">
                  <c:v>313.39749999999947</c:v>
                </c:pt>
                <c:pt idx="3600">
                  <c:v>313.97657999999853</c:v>
                </c:pt>
                <c:pt idx="3601">
                  <c:v>314.55566000000056</c:v>
                </c:pt>
                <c:pt idx="3602">
                  <c:v>315.13474000000002</c:v>
                </c:pt>
                <c:pt idx="3603">
                  <c:v>315.71382</c:v>
                </c:pt>
                <c:pt idx="3604">
                  <c:v>316.29289999999924</c:v>
                </c:pt>
                <c:pt idx="3605">
                  <c:v>316.87198000000001</c:v>
                </c:pt>
                <c:pt idx="3606">
                  <c:v>317.45104999999916</c:v>
                </c:pt>
                <c:pt idx="3607">
                  <c:v>318.03012999999845</c:v>
                </c:pt>
                <c:pt idx="3608">
                  <c:v>318.60921000000002</c:v>
                </c:pt>
                <c:pt idx="3609">
                  <c:v>319.18828999999999</c:v>
                </c:pt>
                <c:pt idx="3610">
                  <c:v>319.76736999999923</c:v>
                </c:pt>
                <c:pt idx="3611">
                  <c:v>320.34645</c:v>
                </c:pt>
                <c:pt idx="3612">
                  <c:v>320.92552999999833</c:v>
                </c:pt>
                <c:pt idx="3613">
                  <c:v>321.50461000000001</c:v>
                </c:pt>
                <c:pt idx="3614">
                  <c:v>322.08368999999999</c:v>
                </c:pt>
                <c:pt idx="3615">
                  <c:v>322.66277000000002</c:v>
                </c:pt>
                <c:pt idx="3616">
                  <c:v>323.24184000000002</c:v>
                </c:pt>
                <c:pt idx="3617">
                  <c:v>323.82092</c:v>
                </c:pt>
                <c:pt idx="3618">
                  <c:v>324.39999999999935</c:v>
                </c:pt>
                <c:pt idx="3619">
                  <c:v>324.97908000000001</c:v>
                </c:pt>
                <c:pt idx="3620">
                  <c:v>325.55815999999891</c:v>
                </c:pt>
                <c:pt idx="3621">
                  <c:v>326.13724000000002</c:v>
                </c:pt>
                <c:pt idx="3622">
                  <c:v>326.71631999999778</c:v>
                </c:pt>
                <c:pt idx="3623">
                  <c:v>327.29539999999884</c:v>
                </c:pt>
                <c:pt idx="3624">
                  <c:v>327.87448000000069</c:v>
                </c:pt>
                <c:pt idx="3625">
                  <c:v>328.45354999999915</c:v>
                </c:pt>
                <c:pt idx="3626">
                  <c:v>329.03262999999959</c:v>
                </c:pt>
                <c:pt idx="3627">
                  <c:v>329.61170999999916</c:v>
                </c:pt>
                <c:pt idx="3628">
                  <c:v>330.19078999999999</c:v>
                </c:pt>
                <c:pt idx="3629">
                  <c:v>330.76987000000031</c:v>
                </c:pt>
                <c:pt idx="3630">
                  <c:v>331.34895</c:v>
                </c:pt>
                <c:pt idx="3631">
                  <c:v>331.92802999999833</c:v>
                </c:pt>
                <c:pt idx="3632">
                  <c:v>332.50710999999916</c:v>
                </c:pt>
                <c:pt idx="3633">
                  <c:v>333.08618999999857</c:v>
                </c:pt>
                <c:pt idx="3634">
                  <c:v>333.66526000000056</c:v>
                </c:pt>
                <c:pt idx="3635">
                  <c:v>334.24434000000002</c:v>
                </c:pt>
                <c:pt idx="3636">
                  <c:v>334.82342</c:v>
                </c:pt>
                <c:pt idx="3637">
                  <c:v>335.40249999999924</c:v>
                </c:pt>
                <c:pt idx="3638">
                  <c:v>335.98157999999853</c:v>
                </c:pt>
                <c:pt idx="3639">
                  <c:v>336.56066000000055</c:v>
                </c:pt>
                <c:pt idx="3640">
                  <c:v>337.13974000000002</c:v>
                </c:pt>
                <c:pt idx="3641">
                  <c:v>337.71881999999891</c:v>
                </c:pt>
                <c:pt idx="3642">
                  <c:v>338.29789999999923</c:v>
                </c:pt>
                <c:pt idx="3643">
                  <c:v>338.87696999999923</c:v>
                </c:pt>
                <c:pt idx="3644">
                  <c:v>339.45604999999858</c:v>
                </c:pt>
                <c:pt idx="3645">
                  <c:v>340.03512999999833</c:v>
                </c:pt>
                <c:pt idx="3646">
                  <c:v>340.61421000000001</c:v>
                </c:pt>
                <c:pt idx="3647">
                  <c:v>341.19328999999999</c:v>
                </c:pt>
                <c:pt idx="3648">
                  <c:v>341.77236999999923</c:v>
                </c:pt>
                <c:pt idx="3649">
                  <c:v>342.35145</c:v>
                </c:pt>
                <c:pt idx="3650">
                  <c:v>342.93052999999833</c:v>
                </c:pt>
                <c:pt idx="3651">
                  <c:v>343.50961000000001</c:v>
                </c:pt>
                <c:pt idx="3652">
                  <c:v>344.08868000000001</c:v>
                </c:pt>
                <c:pt idx="3653">
                  <c:v>344.66776000000056</c:v>
                </c:pt>
                <c:pt idx="3654">
                  <c:v>345.24684000000002</c:v>
                </c:pt>
                <c:pt idx="3655">
                  <c:v>345.82592</c:v>
                </c:pt>
                <c:pt idx="3656">
                  <c:v>346.40499999999923</c:v>
                </c:pt>
                <c:pt idx="3657">
                  <c:v>346.98408000000001</c:v>
                </c:pt>
                <c:pt idx="3658">
                  <c:v>347.5631599999989</c:v>
                </c:pt>
                <c:pt idx="3659">
                  <c:v>348.14224000000087</c:v>
                </c:pt>
                <c:pt idx="3660">
                  <c:v>348.72131999999777</c:v>
                </c:pt>
                <c:pt idx="3661">
                  <c:v>349.30038999999999</c:v>
                </c:pt>
                <c:pt idx="3662">
                  <c:v>349.87947000000031</c:v>
                </c:pt>
                <c:pt idx="3663">
                  <c:v>350.45854999999858</c:v>
                </c:pt>
                <c:pt idx="3664">
                  <c:v>351.03762999999947</c:v>
                </c:pt>
                <c:pt idx="3665">
                  <c:v>351.61670999999916</c:v>
                </c:pt>
                <c:pt idx="3666">
                  <c:v>352.19578999999999</c:v>
                </c:pt>
                <c:pt idx="3667">
                  <c:v>352.77487000000002</c:v>
                </c:pt>
                <c:pt idx="3668">
                  <c:v>353.35395</c:v>
                </c:pt>
                <c:pt idx="3669">
                  <c:v>353.93302999999833</c:v>
                </c:pt>
                <c:pt idx="3670">
                  <c:v>354.51209999999935</c:v>
                </c:pt>
                <c:pt idx="3671">
                  <c:v>355.09117999999853</c:v>
                </c:pt>
                <c:pt idx="3672">
                  <c:v>355.67026000000055</c:v>
                </c:pt>
                <c:pt idx="3673">
                  <c:v>356.24934000000002</c:v>
                </c:pt>
                <c:pt idx="3674">
                  <c:v>356.82841999999891</c:v>
                </c:pt>
                <c:pt idx="3675">
                  <c:v>357.40749999999923</c:v>
                </c:pt>
                <c:pt idx="3676">
                  <c:v>357.9865799999979</c:v>
                </c:pt>
                <c:pt idx="3677">
                  <c:v>358.56566000000032</c:v>
                </c:pt>
                <c:pt idx="3678">
                  <c:v>359.14474000000087</c:v>
                </c:pt>
                <c:pt idx="3679">
                  <c:v>359.72380999999916</c:v>
                </c:pt>
                <c:pt idx="3680">
                  <c:v>360.30289000000056</c:v>
                </c:pt>
                <c:pt idx="3681">
                  <c:v>360.88196999999923</c:v>
                </c:pt>
                <c:pt idx="3682">
                  <c:v>361.46104999999858</c:v>
                </c:pt>
                <c:pt idx="3683">
                  <c:v>362.04012999999935</c:v>
                </c:pt>
                <c:pt idx="3684">
                  <c:v>362.61921000000001</c:v>
                </c:pt>
                <c:pt idx="3685">
                  <c:v>363.19828999999999</c:v>
                </c:pt>
                <c:pt idx="3686">
                  <c:v>363.77736999999922</c:v>
                </c:pt>
                <c:pt idx="3687">
                  <c:v>364.35645</c:v>
                </c:pt>
                <c:pt idx="3688">
                  <c:v>364.93552999999832</c:v>
                </c:pt>
                <c:pt idx="3689">
                  <c:v>365.51460000000031</c:v>
                </c:pt>
                <c:pt idx="3690">
                  <c:v>366.09368000000001</c:v>
                </c:pt>
                <c:pt idx="3691">
                  <c:v>366.67276000000032</c:v>
                </c:pt>
                <c:pt idx="3692">
                  <c:v>367.25184000000002</c:v>
                </c:pt>
                <c:pt idx="3693">
                  <c:v>367.83091999999891</c:v>
                </c:pt>
                <c:pt idx="3694">
                  <c:v>368.40999999999923</c:v>
                </c:pt>
                <c:pt idx="3695">
                  <c:v>368.98908</c:v>
                </c:pt>
                <c:pt idx="3696">
                  <c:v>369.56815999999873</c:v>
                </c:pt>
                <c:pt idx="3697">
                  <c:v>370.14724000000069</c:v>
                </c:pt>
                <c:pt idx="3698">
                  <c:v>370.72630999999814</c:v>
                </c:pt>
                <c:pt idx="3699">
                  <c:v>371.30538999999999</c:v>
                </c:pt>
                <c:pt idx="3700">
                  <c:v>371.88447000000002</c:v>
                </c:pt>
                <c:pt idx="3701">
                  <c:v>372.46354999999858</c:v>
                </c:pt>
                <c:pt idx="3702">
                  <c:v>373.04263000000032</c:v>
                </c:pt>
                <c:pt idx="3703">
                  <c:v>373.62170999999915</c:v>
                </c:pt>
                <c:pt idx="3704">
                  <c:v>374.20078999999959</c:v>
                </c:pt>
                <c:pt idx="3705">
                  <c:v>374.77987000000002</c:v>
                </c:pt>
                <c:pt idx="3706">
                  <c:v>375.35894999999999</c:v>
                </c:pt>
                <c:pt idx="3707">
                  <c:v>375.93801999999778</c:v>
                </c:pt>
                <c:pt idx="3708">
                  <c:v>376.51709999999923</c:v>
                </c:pt>
                <c:pt idx="3709">
                  <c:v>377.0961799999979</c:v>
                </c:pt>
                <c:pt idx="3710">
                  <c:v>377.67526000000032</c:v>
                </c:pt>
                <c:pt idx="3711">
                  <c:v>378.25434000000001</c:v>
                </c:pt>
                <c:pt idx="3712">
                  <c:v>378.83341999999891</c:v>
                </c:pt>
                <c:pt idx="3713">
                  <c:v>379.41249999999923</c:v>
                </c:pt>
                <c:pt idx="3714">
                  <c:v>379.99157999999778</c:v>
                </c:pt>
                <c:pt idx="3715">
                  <c:v>380.57066000000032</c:v>
                </c:pt>
                <c:pt idx="3716">
                  <c:v>381.14973000000032</c:v>
                </c:pt>
                <c:pt idx="3717">
                  <c:v>381.72880999999916</c:v>
                </c:pt>
                <c:pt idx="3718">
                  <c:v>382.30789000000055</c:v>
                </c:pt>
                <c:pt idx="3719">
                  <c:v>382.88696999999922</c:v>
                </c:pt>
                <c:pt idx="3720">
                  <c:v>383.46604999999857</c:v>
                </c:pt>
                <c:pt idx="3721">
                  <c:v>384.04512999999923</c:v>
                </c:pt>
                <c:pt idx="3722">
                  <c:v>384.62421000000001</c:v>
                </c:pt>
                <c:pt idx="3723">
                  <c:v>385.20328999999947</c:v>
                </c:pt>
                <c:pt idx="3724">
                  <c:v>385.78236999999916</c:v>
                </c:pt>
                <c:pt idx="3725">
                  <c:v>386.36144000000002</c:v>
                </c:pt>
                <c:pt idx="3726">
                  <c:v>386.94051999999891</c:v>
                </c:pt>
                <c:pt idx="3727">
                  <c:v>387.51960000000031</c:v>
                </c:pt>
                <c:pt idx="3728">
                  <c:v>388.09868</c:v>
                </c:pt>
                <c:pt idx="3729">
                  <c:v>388.67776000000032</c:v>
                </c:pt>
                <c:pt idx="3730">
                  <c:v>389.25684000000001</c:v>
                </c:pt>
                <c:pt idx="3731">
                  <c:v>389.83591999999891</c:v>
                </c:pt>
                <c:pt idx="3732">
                  <c:v>390.41499999999922</c:v>
                </c:pt>
                <c:pt idx="3733">
                  <c:v>390.99408</c:v>
                </c:pt>
                <c:pt idx="3734">
                  <c:v>391.57314999999858</c:v>
                </c:pt>
                <c:pt idx="3735">
                  <c:v>392.15223000000032</c:v>
                </c:pt>
                <c:pt idx="3736">
                  <c:v>392.73130999999813</c:v>
                </c:pt>
                <c:pt idx="3737">
                  <c:v>393.31038999999959</c:v>
                </c:pt>
                <c:pt idx="3738">
                  <c:v>393.88947000000002</c:v>
                </c:pt>
                <c:pt idx="3739">
                  <c:v>394.46854999999857</c:v>
                </c:pt>
                <c:pt idx="3740">
                  <c:v>395.04763000000031</c:v>
                </c:pt>
                <c:pt idx="3741">
                  <c:v>395.62670999999858</c:v>
                </c:pt>
                <c:pt idx="3742">
                  <c:v>396.20578999999947</c:v>
                </c:pt>
                <c:pt idx="3743">
                  <c:v>396.78486000000032</c:v>
                </c:pt>
                <c:pt idx="3744">
                  <c:v>397.36394000000001</c:v>
                </c:pt>
                <c:pt idx="3745">
                  <c:v>397.94301999999891</c:v>
                </c:pt>
                <c:pt idx="3746">
                  <c:v>398.52209999999923</c:v>
                </c:pt>
                <c:pt idx="3747">
                  <c:v>399.10118</c:v>
                </c:pt>
                <c:pt idx="3748">
                  <c:v>399.68026000000032</c:v>
                </c:pt>
                <c:pt idx="3749">
                  <c:v>400.25934000000001</c:v>
                </c:pt>
                <c:pt idx="3750">
                  <c:v>400.83841999999891</c:v>
                </c:pt>
                <c:pt idx="3751">
                  <c:v>401.41749999999917</c:v>
                </c:pt>
                <c:pt idx="3752">
                  <c:v>401.9965699999982</c:v>
                </c:pt>
                <c:pt idx="3753">
                  <c:v>402.57565</c:v>
                </c:pt>
                <c:pt idx="3754">
                  <c:v>403.15473000000031</c:v>
                </c:pt>
                <c:pt idx="3755">
                  <c:v>403.73380999999887</c:v>
                </c:pt>
                <c:pt idx="3756">
                  <c:v>404.31289000000032</c:v>
                </c:pt>
                <c:pt idx="3757">
                  <c:v>404.89196999999916</c:v>
                </c:pt>
                <c:pt idx="3758">
                  <c:v>405.47104999999857</c:v>
                </c:pt>
                <c:pt idx="3759">
                  <c:v>406.05012999999923</c:v>
                </c:pt>
                <c:pt idx="3760">
                  <c:v>406.62921</c:v>
                </c:pt>
                <c:pt idx="3761">
                  <c:v>407.20828</c:v>
                </c:pt>
                <c:pt idx="3762">
                  <c:v>407.78735999999873</c:v>
                </c:pt>
                <c:pt idx="3763">
                  <c:v>408.36644000000001</c:v>
                </c:pt>
                <c:pt idx="3764">
                  <c:v>408.94551999999891</c:v>
                </c:pt>
                <c:pt idx="3765">
                  <c:v>409.52460000000002</c:v>
                </c:pt>
                <c:pt idx="3766">
                  <c:v>410.10368000000057</c:v>
                </c:pt>
                <c:pt idx="3767">
                  <c:v>410.68276000000031</c:v>
                </c:pt>
                <c:pt idx="3768">
                  <c:v>411.26184000000001</c:v>
                </c:pt>
                <c:pt idx="3769">
                  <c:v>411.84092000000032</c:v>
                </c:pt>
                <c:pt idx="3770">
                  <c:v>412.41999999999916</c:v>
                </c:pt>
                <c:pt idx="3771">
                  <c:v>412.99906999999916</c:v>
                </c:pt>
                <c:pt idx="3772">
                  <c:v>413.57814999999857</c:v>
                </c:pt>
                <c:pt idx="3773">
                  <c:v>414.15723000000031</c:v>
                </c:pt>
                <c:pt idx="3774">
                  <c:v>414.7363099999979</c:v>
                </c:pt>
                <c:pt idx="3775">
                  <c:v>415.31538999999947</c:v>
                </c:pt>
                <c:pt idx="3776">
                  <c:v>415.89447000000001</c:v>
                </c:pt>
                <c:pt idx="3777">
                  <c:v>416.47354999999857</c:v>
                </c:pt>
                <c:pt idx="3778">
                  <c:v>417.05263000000002</c:v>
                </c:pt>
                <c:pt idx="3779">
                  <c:v>417.63170999999858</c:v>
                </c:pt>
                <c:pt idx="3780">
                  <c:v>418.21078</c:v>
                </c:pt>
                <c:pt idx="3781">
                  <c:v>418.78986000000032</c:v>
                </c:pt>
                <c:pt idx="3782">
                  <c:v>419.36894000000001</c:v>
                </c:pt>
                <c:pt idx="3783">
                  <c:v>419.94801999999891</c:v>
                </c:pt>
                <c:pt idx="3784">
                  <c:v>420.52709999999922</c:v>
                </c:pt>
                <c:pt idx="3785">
                  <c:v>421.10617999999891</c:v>
                </c:pt>
                <c:pt idx="3786">
                  <c:v>421.68526000000031</c:v>
                </c:pt>
                <c:pt idx="3787">
                  <c:v>422.26434</c:v>
                </c:pt>
                <c:pt idx="3788">
                  <c:v>422.84342000000032</c:v>
                </c:pt>
                <c:pt idx="3789">
                  <c:v>423.42248999999947</c:v>
                </c:pt>
                <c:pt idx="3790">
                  <c:v>424.00156999999916</c:v>
                </c:pt>
                <c:pt idx="3791">
                  <c:v>424.58064999999999</c:v>
                </c:pt>
                <c:pt idx="3792">
                  <c:v>425.15973000000002</c:v>
                </c:pt>
                <c:pt idx="3793">
                  <c:v>425.73880999999858</c:v>
                </c:pt>
                <c:pt idx="3794">
                  <c:v>426.31789000000032</c:v>
                </c:pt>
                <c:pt idx="3795">
                  <c:v>426.89696999999916</c:v>
                </c:pt>
                <c:pt idx="3796">
                  <c:v>427.47604999999845</c:v>
                </c:pt>
                <c:pt idx="3797">
                  <c:v>428.05512999999922</c:v>
                </c:pt>
                <c:pt idx="3798">
                  <c:v>428.63420000000002</c:v>
                </c:pt>
                <c:pt idx="3799">
                  <c:v>429.21328</c:v>
                </c:pt>
                <c:pt idx="3800">
                  <c:v>429.79235999999884</c:v>
                </c:pt>
                <c:pt idx="3801">
                  <c:v>430.37144000000001</c:v>
                </c:pt>
                <c:pt idx="3802">
                  <c:v>430.9505199999989</c:v>
                </c:pt>
                <c:pt idx="3803">
                  <c:v>431.52960000000002</c:v>
                </c:pt>
                <c:pt idx="3804">
                  <c:v>432.10868000000056</c:v>
                </c:pt>
                <c:pt idx="3805">
                  <c:v>432.68776000000031</c:v>
                </c:pt>
                <c:pt idx="3806">
                  <c:v>433.26684</c:v>
                </c:pt>
                <c:pt idx="3807">
                  <c:v>433.84591</c:v>
                </c:pt>
                <c:pt idx="3808">
                  <c:v>434.42498999999947</c:v>
                </c:pt>
                <c:pt idx="3809">
                  <c:v>435.00407000000001</c:v>
                </c:pt>
                <c:pt idx="3810">
                  <c:v>435.58314999999857</c:v>
                </c:pt>
                <c:pt idx="3811">
                  <c:v>436.16223000000002</c:v>
                </c:pt>
                <c:pt idx="3812">
                  <c:v>436.74130999999858</c:v>
                </c:pt>
                <c:pt idx="3813">
                  <c:v>437.32038999999924</c:v>
                </c:pt>
                <c:pt idx="3814">
                  <c:v>437.89947000000001</c:v>
                </c:pt>
                <c:pt idx="3815">
                  <c:v>438.47854999999834</c:v>
                </c:pt>
                <c:pt idx="3816">
                  <c:v>439.05762000000055</c:v>
                </c:pt>
                <c:pt idx="3817">
                  <c:v>439.63669999999922</c:v>
                </c:pt>
                <c:pt idx="3818">
                  <c:v>440.21578</c:v>
                </c:pt>
                <c:pt idx="3819">
                  <c:v>440.79486000000031</c:v>
                </c:pt>
                <c:pt idx="3820">
                  <c:v>441.37394</c:v>
                </c:pt>
                <c:pt idx="3821">
                  <c:v>441.9530199999989</c:v>
                </c:pt>
                <c:pt idx="3822">
                  <c:v>442.53209999999916</c:v>
                </c:pt>
                <c:pt idx="3823">
                  <c:v>443.11117999999891</c:v>
                </c:pt>
                <c:pt idx="3824">
                  <c:v>443.69026000000002</c:v>
                </c:pt>
                <c:pt idx="3825">
                  <c:v>444.26932999999923</c:v>
                </c:pt>
                <c:pt idx="3826">
                  <c:v>444.84841</c:v>
                </c:pt>
                <c:pt idx="3827">
                  <c:v>445.42748999999947</c:v>
                </c:pt>
                <c:pt idx="3828">
                  <c:v>446.00656999999916</c:v>
                </c:pt>
                <c:pt idx="3829">
                  <c:v>446.58564999999999</c:v>
                </c:pt>
                <c:pt idx="3830">
                  <c:v>447.16473000000002</c:v>
                </c:pt>
                <c:pt idx="3831">
                  <c:v>447.74381</c:v>
                </c:pt>
                <c:pt idx="3832">
                  <c:v>448.32289000000031</c:v>
                </c:pt>
                <c:pt idx="3833">
                  <c:v>448.90196999999887</c:v>
                </c:pt>
                <c:pt idx="3834">
                  <c:v>449.48103999999853</c:v>
                </c:pt>
                <c:pt idx="3835">
                  <c:v>450.0601199999989</c:v>
                </c:pt>
                <c:pt idx="3836">
                  <c:v>450.63920000000002</c:v>
                </c:pt>
                <c:pt idx="3837">
                  <c:v>451.21827999999891</c:v>
                </c:pt>
                <c:pt idx="3838">
                  <c:v>451.79735999999883</c:v>
                </c:pt>
                <c:pt idx="3839">
                  <c:v>452.37644</c:v>
                </c:pt>
                <c:pt idx="3840">
                  <c:v>452.95551999999873</c:v>
                </c:pt>
                <c:pt idx="3841">
                  <c:v>453.53460000000001</c:v>
                </c:pt>
                <c:pt idx="3842">
                  <c:v>454.11368000000056</c:v>
                </c:pt>
                <c:pt idx="3843">
                  <c:v>454.69276000000002</c:v>
                </c:pt>
                <c:pt idx="3844">
                  <c:v>455.27182999999923</c:v>
                </c:pt>
                <c:pt idx="3845">
                  <c:v>455.85091</c:v>
                </c:pt>
                <c:pt idx="3846">
                  <c:v>456.42998999999924</c:v>
                </c:pt>
                <c:pt idx="3847">
                  <c:v>457.00907000000001</c:v>
                </c:pt>
                <c:pt idx="3848">
                  <c:v>457.58814999999834</c:v>
                </c:pt>
                <c:pt idx="3849">
                  <c:v>458.16723000000002</c:v>
                </c:pt>
                <c:pt idx="3850">
                  <c:v>458.74630999999857</c:v>
                </c:pt>
                <c:pt idx="3851">
                  <c:v>459.32538999999923</c:v>
                </c:pt>
                <c:pt idx="3852">
                  <c:v>459.90447</c:v>
                </c:pt>
                <c:pt idx="3853">
                  <c:v>460.48353999999802</c:v>
                </c:pt>
                <c:pt idx="3854">
                  <c:v>461.06262000000032</c:v>
                </c:pt>
                <c:pt idx="3855">
                  <c:v>461.64170000000001</c:v>
                </c:pt>
                <c:pt idx="3856">
                  <c:v>462.22077999999891</c:v>
                </c:pt>
                <c:pt idx="3857">
                  <c:v>462.79986000000002</c:v>
                </c:pt>
                <c:pt idx="3858">
                  <c:v>463.37894</c:v>
                </c:pt>
                <c:pt idx="3859">
                  <c:v>463.95801999999884</c:v>
                </c:pt>
                <c:pt idx="3860">
                  <c:v>464.53709999999916</c:v>
                </c:pt>
                <c:pt idx="3861">
                  <c:v>465.11617999999891</c:v>
                </c:pt>
                <c:pt idx="3862">
                  <c:v>465.69524999999999</c:v>
                </c:pt>
                <c:pt idx="3863">
                  <c:v>466.27432999999922</c:v>
                </c:pt>
                <c:pt idx="3864">
                  <c:v>466.85341</c:v>
                </c:pt>
                <c:pt idx="3865">
                  <c:v>467.43248999999923</c:v>
                </c:pt>
                <c:pt idx="3866">
                  <c:v>468.01156999999887</c:v>
                </c:pt>
                <c:pt idx="3867">
                  <c:v>468.59064999999947</c:v>
                </c:pt>
                <c:pt idx="3868">
                  <c:v>469.16973000000002</c:v>
                </c:pt>
                <c:pt idx="3869">
                  <c:v>469.74880999999999</c:v>
                </c:pt>
                <c:pt idx="3870">
                  <c:v>470.32789000000002</c:v>
                </c:pt>
                <c:pt idx="3871">
                  <c:v>470.90695999999883</c:v>
                </c:pt>
                <c:pt idx="3872">
                  <c:v>471.4860399999979</c:v>
                </c:pt>
                <c:pt idx="3873">
                  <c:v>472.06511999999873</c:v>
                </c:pt>
                <c:pt idx="3874">
                  <c:v>472.64420000000086</c:v>
                </c:pt>
                <c:pt idx="3875">
                  <c:v>473.22327999999891</c:v>
                </c:pt>
                <c:pt idx="3876">
                  <c:v>473.80236000000002</c:v>
                </c:pt>
                <c:pt idx="3877">
                  <c:v>474.38144</c:v>
                </c:pt>
                <c:pt idx="3878">
                  <c:v>474.96051999999884</c:v>
                </c:pt>
                <c:pt idx="3879">
                  <c:v>475.53960000000001</c:v>
                </c:pt>
                <c:pt idx="3880">
                  <c:v>476.11867000000001</c:v>
                </c:pt>
                <c:pt idx="3881">
                  <c:v>476.69774999999959</c:v>
                </c:pt>
                <c:pt idx="3882">
                  <c:v>477.27682999999917</c:v>
                </c:pt>
                <c:pt idx="3883">
                  <c:v>477.85590999999999</c:v>
                </c:pt>
                <c:pt idx="3884">
                  <c:v>478.43498999999923</c:v>
                </c:pt>
                <c:pt idx="3885">
                  <c:v>479.01407</c:v>
                </c:pt>
                <c:pt idx="3886">
                  <c:v>479.59314999999833</c:v>
                </c:pt>
                <c:pt idx="3887">
                  <c:v>480.17223000000001</c:v>
                </c:pt>
                <c:pt idx="3888">
                  <c:v>480.75130999999857</c:v>
                </c:pt>
                <c:pt idx="3889">
                  <c:v>481.33037999999891</c:v>
                </c:pt>
                <c:pt idx="3890">
                  <c:v>481.90946000000002</c:v>
                </c:pt>
                <c:pt idx="3891">
                  <c:v>482.48853999999778</c:v>
                </c:pt>
                <c:pt idx="3892">
                  <c:v>483.06762000000032</c:v>
                </c:pt>
                <c:pt idx="3893">
                  <c:v>483.64670000000001</c:v>
                </c:pt>
                <c:pt idx="3894">
                  <c:v>484.22577999999891</c:v>
                </c:pt>
                <c:pt idx="3895">
                  <c:v>484.80486000000087</c:v>
                </c:pt>
                <c:pt idx="3896">
                  <c:v>485.38394</c:v>
                </c:pt>
                <c:pt idx="3897">
                  <c:v>485.96301999999883</c:v>
                </c:pt>
                <c:pt idx="3898">
                  <c:v>486.54209000000031</c:v>
                </c:pt>
                <c:pt idx="3899">
                  <c:v>487.12116999999887</c:v>
                </c:pt>
                <c:pt idx="3900">
                  <c:v>487.70024999999947</c:v>
                </c:pt>
                <c:pt idx="3901">
                  <c:v>488.27932999999916</c:v>
                </c:pt>
                <c:pt idx="3902">
                  <c:v>488.85840999999999</c:v>
                </c:pt>
                <c:pt idx="3903">
                  <c:v>489.43748999999923</c:v>
                </c:pt>
                <c:pt idx="3904">
                  <c:v>490.01656999999858</c:v>
                </c:pt>
                <c:pt idx="3905">
                  <c:v>490.59564999999947</c:v>
                </c:pt>
                <c:pt idx="3906">
                  <c:v>491.17473000000001</c:v>
                </c:pt>
                <c:pt idx="3907">
                  <c:v>491.75380000000001</c:v>
                </c:pt>
                <c:pt idx="3908">
                  <c:v>492.33288000000056</c:v>
                </c:pt>
                <c:pt idx="3909">
                  <c:v>492.9119599999986</c:v>
                </c:pt>
                <c:pt idx="3910">
                  <c:v>493.49103999999778</c:v>
                </c:pt>
                <c:pt idx="3911">
                  <c:v>494.07011999999884</c:v>
                </c:pt>
                <c:pt idx="3912">
                  <c:v>494.64920000000069</c:v>
                </c:pt>
                <c:pt idx="3913">
                  <c:v>495.2282799999989</c:v>
                </c:pt>
                <c:pt idx="3914">
                  <c:v>495.80736000000002</c:v>
                </c:pt>
                <c:pt idx="3915">
                  <c:v>496.38643999999891</c:v>
                </c:pt>
                <c:pt idx="3916">
                  <c:v>496.96551999999883</c:v>
                </c:pt>
                <c:pt idx="3917">
                  <c:v>497.54459000000031</c:v>
                </c:pt>
                <c:pt idx="3918">
                  <c:v>498.12367</c:v>
                </c:pt>
                <c:pt idx="3919">
                  <c:v>498.70274999999947</c:v>
                </c:pt>
                <c:pt idx="3920">
                  <c:v>499.28182999999916</c:v>
                </c:pt>
                <c:pt idx="3921">
                  <c:v>499.86090999999999</c:v>
                </c:pt>
                <c:pt idx="3922">
                  <c:v>500.43998999999923</c:v>
                </c:pt>
                <c:pt idx="3923">
                  <c:v>501.01907</c:v>
                </c:pt>
                <c:pt idx="3924">
                  <c:v>501.59814999999833</c:v>
                </c:pt>
                <c:pt idx="3925">
                  <c:v>502.17723000000001</c:v>
                </c:pt>
                <c:pt idx="3926">
                  <c:v>502.75629999999916</c:v>
                </c:pt>
                <c:pt idx="3927">
                  <c:v>503.33537999999891</c:v>
                </c:pt>
                <c:pt idx="3928">
                  <c:v>503.91446000000002</c:v>
                </c:pt>
                <c:pt idx="3929">
                  <c:v>504.49353999999778</c:v>
                </c:pt>
                <c:pt idx="3930">
                  <c:v>505.07262000000031</c:v>
                </c:pt>
                <c:pt idx="3931">
                  <c:v>505.65170000000001</c:v>
                </c:pt>
                <c:pt idx="3932">
                  <c:v>506.2307799999989</c:v>
                </c:pt>
                <c:pt idx="3933">
                  <c:v>506.80986000000087</c:v>
                </c:pt>
                <c:pt idx="3934">
                  <c:v>507.38893999999891</c:v>
                </c:pt>
                <c:pt idx="3935">
                  <c:v>507.96800999999857</c:v>
                </c:pt>
                <c:pt idx="3936">
                  <c:v>508.54709000000031</c:v>
                </c:pt>
                <c:pt idx="3937">
                  <c:v>509.12616999999858</c:v>
                </c:pt>
                <c:pt idx="3938">
                  <c:v>509.70524999999947</c:v>
                </c:pt>
                <c:pt idx="3939">
                  <c:v>510.28432999999916</c:v>
                </c:pt>
                <c:pt idx="3940">
                  <c:v>510.86340999999999</c:v>
                </c:pt>
                <c:pt idx="3941">
                  <c:v>511.44249000000002</c:v>
                </c:pt>
                <c:pt idx="3942">
                  <c:v>512.02157</c:v>
                </c:pt>
                <c:pt idx="3943">
                  <c:v>512.60064999999997</c:v>
                </c:pt>
                <c:pt idx="3944">
                  <c:v>513.17972000000054</c:v>
                </c:pt>
                <c:pt idx="3945">
                  <c:v>513.75880000000052</c:v>
                </c:pt>
                <c:pt idx="3946">
                  <c:v>514.33787999999936</c:v>
                </c:pt>
                <c:pt idx="3947">
                  <c:v>514.91695999999786</c:v>
                </c:pt>
                <c:pt idx="3948">
                  <c:v>515.49603999999999</c:v>
                </c:pt>
                <c:pt idx="3949">
                  <c:v>516.07511999999997</c:v>
                </c:pt>
                <c:pt idx="3950">
                  <c:v>516.65419999999938</c:v>
                </c:pt>
                <c:pt idx="3951">
                  <c:v>517.23328000000004</c:v>
                </c:pt>
                <c:pt idx="3952">
                  <c:v>517.81235999999785</c:v>
                </c:pt>
                <c:pt idx="3953">
                  <c:v>518.39143000000001</c:v>
                </c:pt>
                <c:pt idx="3954">
                  <c:v>518.97050999999999</c:v>
                </c:pt>
                <c:pt idx="3955">
                  <c:v>519.54958999999997</c:v>
                </c:pt>
                <c:pt idx="3956">
                  <c:v>520.12867000000051</c:v>
                </c:pt>
                <c:pt idx="3957">
                  <c:v>520.70775000000003</c:v>
                </c:pt>
                <c:pt idx="3958">
                  <c:v>521.28683000000149</c:v>
                </c:pt>
                <c:pt idx="3959">
                  <c:v>521.86590999999737</c:v>
                </c:pt>
                <c:pt idx="3960">
                  <c:v>522.44498999999996</c:v>
                </c:pt>
                <c:pt idx="3961">
                  <c:v>523.02407000000005</c:v>
                </c:pt>
                <c:pt idx="3962">
                  <c:v>523.60314000000005</c:v>
                </c:pt>
                <c:pt idx="3963">
                  <c:v>524.18221999999787</c:v>
                </c:pt>
                <c:pt idx="3964">
                  <c:v>524.76130000000001</c:v>
                </c:pt>
                <c:pt idx="3965">
                  <c:v>525.34037999999998</c:v>
                </c:pt>
                <c:pt idx="3966">
                  <c:v>525.91945999999996</c:v>
                </c:pt>
                <c:pt idx="3967">
                  <c:v>526.49854000000005</c:v>
                </c:pt>
                <c:pt idx="3968">
                  <c:v>527.07761999999786</c:v>
                </c:pt>
                <c:pt idx="3969">
                  <c:v>527.6567</c:v>
                </c:pt>
                <c:pt idx="3970">
                  <c:v>528.23578000000055</c:v>
                </c:pt>
                <c:pt idx="3971">
                  <c:v>528.81484999999998</c:v>
                </c:pt>
                <c:pt idx="3972">
                  <c:v>529.39393000000052</c:v>
                </c:pt>
                <c:pt idx="3973">
                  <c:v>529.97301000000004</c:v>
                </c:pt>
                <c:pt idx="3974">
                  <c:v>530.55208999999786</c:v>
                </c:pt>
                <c:pt idx="3975">
                  <c:v>531.13117</c:v>
                </c:pt>
                <c:pt idx="3976">
                  <c:v>531.71024999999997</c:v>
                </c:pt>
                <c:pt idx="3977">
                  <c:v>532.28933000000222</c:v>
                </c:pt>
                <c:pt idx="3978">
                  <c:v>532.86840999999936</c:v>
                </c:pt>
                <c:pt idx="3979">
                  <c:v>533.44748999999786</c:v>
                </c:pt>
                <c:pt idx="3980">
                  <c:v>534.02655999999786</c:v>
                </c:pt>
                <c:pt idx="3981">
                  <c:v>534.60563999999999</c:v>
                </c:pt>
                <c:pt idx="3982">
                  <c:v>535.18472000000054</c:v>
                </c:pt>
                <c:pt idx="3983">
                  <c:v>535.76380000000051</c:v>
                </c:pt>
                <c:pt idx="3984">
                  <c:v>536.34287999999788</c:v>
                </c:pt>
                <c:pt idx="3985">
                  <c:v>536.92195999999785</c:v>
                </c:pt>
                <c:pt idx="3986">
                  <c:v>537.50103999999999</c:v>
                </c:pt>
                <c:pt idx="3987">
                  <c:v>538.08011999999997</c:v>
                </c:pt>
                <c:pt idx="3988">
                  <c:v>538.65920000000006</c:v>
                </c:pt>
                <c:pt idx="3989">
                  <c:v>539.23827000000051</c:v>
                </c:pt>
                <c:pt idx="3990">
                  <c:v>539.81734999999787</c:v>
                </c:pt>
                <c:pt idx="3991">
                  <c:v>540.39643000000001</c:v>
                </c:pt>
                <c:pt idx="3992">
                  <c:v>540.97550999999999</c:v>
                </c:pt>
                <c:pt idx="3993">
                  <c:v>541.55458999999996</c:v>
                </c:pt>
                <c:pt idx="3994">
                  <c:v>542.13367000000005</c:v>
                </c:pt>
                <c:pt idx="3995">
                  <c:v>542.71275000000003</c:v>
                </c:pt>
                <c:pt idx="3996">
                  <c:v>543.29183000000148</c:v>
                </c:pt>
                <c:pt idx="3997">
                  <c:v>543.87090999999998</c:v>
                </c:pt>
                <c:pt idx="3998">
                  <c:v>544.44998999999996</c:v>
                </c:pt>
                <c:pt idx="3999">
                  <c:v>545.02905999999996</c:v>
                </c:pt>
                <c:pt idx="4000">
                  <c:v>545.60814000000005</c:v>
                </c:pt>
                <c:pt idx="4001">
                  <c:v>546.18721999999786</c:v>
                </c:pt>
                <c:pt idx="4002">
                  <c:v>546.7663</c:v>
                </c:pt>
                <c:pt idx="4003">
                  <c:v>547.34537999999998</c:v>
                </c:pt>
                <c:pt idx="4004">
                  <c:v>547.92445999999939</c:v>
                </c:pt>
                <c:pt idx="4005">
                  <c:v>548.50354000000004</c:v>
                </c:pt>
                <c:pt idx="4006">
                  <c:v>549.08261999999786</c:v>
                </c:pt>
                <c:pt idx="4007">
                  <c:v>549.6617</c:v>
                </c:pt>
                <c:pt idx="4008">
                  <c:v>550.24077000000148</c:v>
                </c:pt>
                <c:pt idx="4009">
                  <c:v>550.81984999999997</c:v>
                </c:pt>
                <c:pt idx="4010">
                  <c:v>551.39893000000052</c:v>
                </c:pt>
                <c:pt idx="4011">
                  <c:v>551.97801000000004</c:v>
                </c:pt>
                <c:pt idx="4012">
                  <c:v>552.55708999999786</c:v>
                </c:pt>
                <c:pt idx="4013">
                  <c:v>553.13616999999817</c:v>
                </c:pt>
                <c:pt idx="4014">
                  <c:v>553.71524999999997</c:v>
                </c:pt>
                <c:pt idx="4015">
                  <c:v>554.29433000000222</c:v>
                </c:pt>
                <c:pt idx="4016">
                  <c:v>554.87341000000004</c:v>
                </c:pt>
                <c:pt idx="4017">
                  <c:v>555.45247999999788</c:v>
                </c:pt>
                <c:pt idx="4018">
                  <c:v>556.03155999999785</c:v>
                </c:pt>
                <c:pt idx="4019">
                  <c:v>556.61063999999999</c:v>
                </c:pt>
                <c:pt idx="4020">
                  <c:v>557.18972000000053</c:v>
                </c:pt>
                <c:pt idx="4021">
                  <c:v>557.76880000000051</c:v>
                </c:pt>
                <c:pt idx="4022">
                  <c:v>558.34787999999787</c:v>
                </c:pt>
                <c:pt idx="4023">
                  <c:v>558.92695999999773</c:v>
                </c:pt>
                <c:pt idx="4024">
                  <c:v>559.50603999999998</c:v>
                </c:pt>
                <c:pt idx="4025">
                  <c:v>560.08511999999996</c:v>
                </c:pt>
                <c:pt idx="4026">
                  <c:v>560.66418999999996</c:v>
                </c:pt>
                <c:pt idx="4027">
                  <c:v>561.24327000000005</c:v>
                </c:pt>
                <c:pt idx="4028">
                  <c:v>561.82234999999787</c:v>
                </c:pt>
                <c:pt idx="4029">
                  <c:v>562.40143</c:v>
                </c:pt>
                <c:pt idx="4030">
                  <c:v>562.98050999999998</c:v>
                </c:pt>
                <c:pt idx="4031">
                  <c:v>563.55958999999996</c:v>
                </c:pt>
                <c:pt idx="4032">
                  <c:v>564.13867000000005</c:v>
                </c:pt>
                <c:pt idx="4033">
                  <c:v>564.71775000000002</c:v>
                </c:pt>
                <c:pt idx="4034">
                  <c:v>565.29683000000148</c:v>
                </c:pt>
                <c:pt idx="4035">
                  <c:v>565.8759</c:v>
                </c:pt>
                <c:pt idx="4036">
                  <c:v>566.45497999999998</c:v>
                </c:pt>
                <c:pt idx="4037">
                  <c:v>567.03405999999939</c:v>
                </c:pt>
                <c:pt idx="4038">
                  <c:v>567.61314000000004</c:v>
                </c:pt>
                <c:pt idx="4039">
                  <c:v>568.19221999999786</c:v>
                </c:pt>
                <c:pt idx="4040">
                  <c:v>568.77130000000147</c:v>
                </c:pt>
                <c:pt idx="4041">
                  <c:v>569.35037999999997</c:v>
                </c:pt>
                <c:pt idx="4042">
                  <c:v>569.92945999999938</c:v>
                </c:pt>
                <c:pt idx="4043">
                  <c:v>570.50854000000004</c:v>
                </c:pt>
                <c:pt idx="4044">
                  <c:v>571.08760999999936</c:v>
                </c:pt>
                <c:pt idx="4045">
                  <c:v>571.66668999999786</c:v>
                </c:pt>
                <c:pt idx="4046">
                  <c:v>572.24577000000147</c:v>
                </c:pt>
                <c:pt idx="4047">
                  <c:v>572.82484999999997</c:v>
                </c:pt>
                <c:pt idx="4048">
                  <c:v>573.40392999999938</c:v>
                </c:pt>
                <c:pt idx="4049">
                  <c:v>573.98301000000004</c:v>
                </c:pt>
                <c:pt idx="4050">
                  <c:v>574.56208999999785</c:v>
                </c:pt>
                <c:pt idx="4051">
                  <c:v>575.14116999999817</c:v>
                </c:pt>
                <c:pt idx="4052">
                  <c:v>575.72024999999996</c:v>
                </c:pt>
                <c:pt idx="4053">
                  <c:v>576.29932000000053</c:v>
                </c:pt>
                <c:pt idx="4054">
                  <c:v>576.87840000000051</c:v>
                </c:pt>
                <c:pt idx="4055">
                  <c:v>577.45747999999787</c:v>
                </c:pt>
                <c:pt idx="4056">
                  <c:v>578.03655999999773</c:v>
                </c:pt>
                <c:pt idx="4057">
                  <c:v>578.61563999999998</c:v>
                </c:pt>
                <c:pt idx="4058">
                  <c:v>579.19472000000053</c:v>
                </c:pt>
                <c:pt idx="4059">
                  <c:v>579.77380000000221</c:v>
                </c:pt>
                <c:pt idx="4060">
                  <c:v>580.35287999999787</c:v>
                </c:pt>
                <c:pt idx="4061">
                  <c:v>580.9319599999975</c:v>
                </c:pt>
                <c:pt idx="4062">
                  <c:v>581.51103000000001</c:v>
                </c:pt>
                <c:pt idx="4063">
                  <c:v>582.09010999999998</c:v>
                </c:pt>
                <c:pt idx="4064">
                  <c:v>582.66918999999996</c:v>
                </c:pt>
                <c:pt idx="4065">
                  <c:v>583.24827000000005</c:v>
                </c:pt>
                <c:pt idx="4066">
                  <c:v>583.82734999999786</c:v>
                </c:pt>
                <c:pt idx="4067">
                  <c:v>584.40643</c:v>
                </c:pt>
                <c:pt idx="4068">
                  <c:v>584.98550999999998</c:v>
                </c:pt>
                <c:pt idx="4069">
                  <c:v>585.56458999999938</c:v>
                </c:pt>
                <c:pt idx="4070">
                  <c:v>586.14367000000004</c:v>
                </c:pt>
                <c:pt idx="4071">
                  <c:v>586.72275000000002</c:v>
                </c:pt>
                <c:pt idx="4072">
                  <c:v>587.30181999999786</c:v>
                </c:pt>
                <c:pt idx="4073">
                  <c:v>587.8809</c:v>
                </c:pt>
                <c:pt idx="4074">
                  <c:v>588.45997999999997</c:v>
                </c:pt>
                <c:pt idx="4075">
                  <c:v>589.03905999999938</c:v>
                </c:pt>
                <c:pt idx="4076">
                  <c:v>589.61814000000004</c:v>
                </c:pt>
                <c:pt idx="4077">
                  <c:v>590.19721999999786</c:v>
                </c:pt>
                <c:pt idx="4078">
                  <c:v>590.77630000000147</c:v>
                </c:pt>
                <c:pt idx="4079">
                  <c:v>591.35537999999997</c:v>
                </c:pt>
                <c:pt idx="4080">
                  <c:v>591.93445999999938</c:v>
                </c:pt>
                <c:pt idx="4081">
                  <c:v>592.51352999999938</c:v>
                </c:pt>
                <c:pt idx="4082">
                  <c:v>593.09260999999788</c:v>
                </c:pt>
                <c:pt idx="4083">
                  <c:v>593.67169000000001</c:v>
                </c:pt>
                <c:pt idx="4084">
                  <c:v>594.25077000000113</c:v>
                </c:pt>
                <c:pt idx="4085">
                  <c:v>594.82984999999996</c:v>
                </c:pt>
                <c:pt idx="4086">
                  <c:v>595.40893000000005</c:v>
                </c:pt>
                <c:pt idx="4087">
                  <c:v>595.98801000000003</c:v>
                </c:pt>
                <c:pt idx="4088">
                  <c:v>596.56708999999773</c:v>
                </c:pt>
                <c:pt idx="4089">
                  <c:v>597.14616999999816</c:v>
                </c:pt>
                <c:pt idx="4090">
                  <c:v>597.72523999999999</c:v>
                </c:pt>
                <c:pt idx="4091">
                  <c:v>598.30431999999996</c:v>
                </c:pt>
                <c:pt idx="4092">
                  <c:v>598.88340000000005</c:v>
                </c:pt>
                <c:pt idx="4093">
                  <c:v>599.46247999999787</c:v>
                </c:pt>
                <c:pt idx="4094">
                  <c:v>600.0415599999975</c:v>
                </c:pt>
                <c:pt idx="4095">
                  <c:v>600.62063999999998</c:v>
                </c:pt>
                <c:pt idx="4096">
                  <c:v>601.19972000000053</c:v>
                </c:pt>
                <c:pt idx="4097">
                  <c:v>601.77880000000221</c:v>
                </c:pt>
                <c:pt idx="4098">
                  <c:v>602.35787999999786</c:v>
                </c:pt>
                <c:pt idx="4099">
                  <c:v>602.93694999999786</c:v>
                </c:pt>
                <c:pt idx="4100">
                  <c:v>603.51603</c:v>
                </c:pt>
                <c:pt idx="4101">
                  <c:v>604.09510999999998</c:v>
                </c:pt>
                <c:pt idx="4102">
                  <c:v>604.67419000000052</c:v>
                </c:pt>
                <c:pt idx="4103">
                  <c:v>605.25327000000004</c:v>
                </c:pt>
                <c:pt idx="4104">
                  <c:v>605.83234999999786</c:v>
                </c:pt>
                <c:pt idx="4105">
                  <c:v>606.41143</c:v>
                </c:pt>
                <c:pt idx="4106">
                  <c:v>606.99050999999997</c:v>
                </c:pt>
                <c:pt idx="4107">
                  <c:v>607.56958999999938</c:v>
                </c:pt>
                <c:pt idx="4108">
                  <c:v>608.14865999999938</c:v>
                </c:pt>
                <c:pt idx="4109">
                  <c:v>608.72774000000004</c:v>
                </c:pt>
                <c:pt idx="4110">
                  <c:v>609.30681999999786</c:v>
                </c:pt>
                <c:pt idx="4111">
                  <c:v>609.88589999999999</c:v>
                </c:pt>
                <c:pt idx="4112">
                  <c:v>610.46497999999997</c:v>
                </c:pt>
                <c:pt idx="4113">
                  <c:v>611.04405999999938</c:v>
                </c:pt>
                <c:pt idx="4114">
                  <c:v>611.62314000000003</c:v>
                </c:pt>
                <c:pt idx="4115">
                  <c:v>612.20221999999785</c:v>
                </c:pt>
                <c:pt idx="4116">
                  <c:v>612.78130000000112</c:v>
                </c:pt>
                <c:pt idx="4117">
                  <c:v>613.36036999999817</c:v>
                </c:pt>
                <c:pt idx="4118">
                  <c:v>613.93944999999997</c:v>
                </c:pt>
                <c:pt idx="4119">
                  <c:v>614.51853000000051</c:v>
                </c:pt>
                <c:pt idx="4120">
                  <c:v>615.09760999999787</c:v>
                </c:pt>
                <c:pt idx="4121">
                  <c:v>615.67669000000001</c:v>
                </c:pt>
                <c:pt idx="4122">
                  <c:v>616.25577000000055</c:v>
                </c:pt>
                <c:pt idx="4123">
                  <c:v>616.83484999999996</c:v>
                </c:pt>
                <c:pt idx="4124">
                  <c:v>617.41393000000005</c:v>
                </c:pt>
                <c:pt idx="4125">
                  <c:v>617.99301000000003</c:v>
                </c:pt>
                <c:pt idx="4126">
                  <c:v>618.57208000000003</c:v>
                </c:pt>
                <c:pt idx="4127">
                  <c:v>619.1511599999975</c:v>
                </c:pt>
                <c:pt idx="4128">
                  <c:v>619.73023999999998</c:v>
                </c:pt>
                <c:pt idx="4129">
                  <c:v>620.30931999999996</c:v>
                </c:pt>
                <c:pt idx="4130">
                  <c:v>620.88840000000005</c:v>
                </c:pt>
                <c:pt idx="4131">
                  <c:v>621.46747999999786</c:v>
                </c:pt>
                <c:pt idx="4132">
                  <c:v>622.04655999999738</c:v>
                </c:pt>
                <c:pt idx="4133">
                  <c:v>622.62563999999998</c:v>
                </c:pt>
                <c:pt idx="4134">
                  <c:v>623.20472000000052</c:v>
                </c:pt>
                <c:pt idx="4135">
                  <c:v>623.78379000000223</c:v>
                </c:pt>
                <c:pt idx="4136">
                  <c:v>624.36286999999652</c:v>
                </c:pt>
                <c:pt idx="4137">
                  <c:v>624.94194999999786</c:v>
                </c:pt>
                <c:pt idx="4138">
                  <c:v>625.52103</c:v>
                </c:pt>
                <c:pt idx="4139">
                  <c:v>626.10010999999997</c:v>
                </c:pt>
                <c:pt idx="4140">
                  <c:v>626.67919000000052</c:v>
                </c:pt>
                <c:pt idx="4141">
                  <c:v>627.25827000000004</c:v>
                </c:pt>
                <c:pt idx="4142">
                  <c:v>627.83734999999785</c:v>
                </c:pt>
                <c:pt idx="4143">
                  <c:v>628.41642999999817</c:v>
                </c:pt>
                <c:pt idx="4144">
                  <c:v>628.99550999999997</c:v>
                </c:pt>
                <c:pt idx="4145">
                  <c:v>629.57458000000054</c:v>
                </c:pt>
                <c:pt idx="4146">
                  <c:v>630.15365999999938</c:v>
                </c:pt>
                <c:pt idx="4147">
                  <c:v>630.73274000000004</c:v>
                </c:pt>
                <c:pt idx="4148">
                  <c:v>631.31181999999785</c:v>
                </c:pt>
                <c:pt idx="4149">
                  <c:v>631.89089999999999</c:v>
                </c:pt>
                <c:pt idx="4150">
                  <c:v>632.46997999999996</c:v>
                </c:pt>
                <c:pt idx="4151">
                  <c:v>633.04905999999937</c:v>
                </c:pt>
                <c:pt idx="4152">
                  <c:v>633.62814000000003</c:v>
                </c:pt>
                <c:pt idx="4153">
                  <c:v>634.20721999999773</c:v>
                </c:pt>
                <c:pt idx="4154">
                  <c:v>634.78629000000001</c:v>
                </c:pt>
                <c:pt idx="4155">
                  <c:v>635.36536999999817</c:v>
                </c:pt>
                <c:pt idx="4156">
                  <c:v>635.94444999999996</c:v>
                </c:pt>
                <c:pt idx="4157">
                  <c:v>636.52353000000005</c:v>
                </c:pt>
                <c:pt idx="4158">
                  <c:v>637.10260999999787</c:v>
                </c:pt>
                <c:pt idx="4159">
                  <c:v>637.68169</c:v>
                </c:pt>
                <c:pt idx="4160">
                  <c:v>638.26077000000055</c:v>
                </c:pt>
                <c:pt idx="4161">
                  <c:v>638.83984999999996</c:v>
                </c:pt>
                <c:pt idx="4162">
                  <c:v>639.41893000000005</c:v>
                </c:pt>
                <c:pt idx="4163">
                  <c:v>639.99800000000005</c:v>
                </c:pt>
                <c:pt idx="4164">
                  <c:v>640.57708000000002</c:v>
                </c:pt>
                <c:pt idx="4165">
                  <c:v>641.15615999999739</c:v>
                </c:pt>
                <c:pt idx="4166">
                  <c:v>641.73523999999998</c:v>
                </c:pt>
                <c:pt idx="4167">
                  <c:v>642.31431999999938</c:v>
                </c:pt>
                <c:pt idx="4168">
                  <c:v>642.89340000000004</c:v>
                </c:pt>
                <c:pt idx="4169">
                  <c:v>643.47248000000002</c:v>
                </c:pt>
                <c:pt idx="4170">
                  <c:v>644.05155999999738</c:v>
                </c:pt>
                <c:pt idx="4171">
                  <c:v>644.63063999999997</c:v>
                </c:pt>
                <c:pt idx="4172">
                  <c:v>645.20971000000054</c:v>
                </c:pt>
                <c:pt idx="4173">
                  <c:v>645.78879000000222</c:v>
                </c:pt>
                <c:pt idx="4174">
                  <c:v>646.36786999999651</c:v>
                </c:pt>
                <c:pt idx="4175">
                  <c:v>646.94694999999786</c:v>
                </c:pt>
                <c:pt idx="4176">
                  <c:v>647.52602999999817</c:v>
                </c:pt>
                <c:pt idx="4177">
                  <c:v>648.10510999999997</c:v>
                </c:pt>
                <c:pt idx="4178">
                  <c:v>648.68419000000051</c:v>
                </c:pt>
                <c:pt idx="4179">
                  <c:v>649.26327000000003</c:v>
                </c:pt>
                <c:pt idx="4180">
                  <c:v>649.84234999999785</c:v>
                </c:pt>
                <c:pt idx="4181">
                  <c:v>650.42141999999785</c:v>
                </c:pt>
                <c:pt idx="4182">
                  <c:v>651.00049999999999</c:v>
                </c:pt>
                <c:pt idx="4183">
                  <c:v>651.57958000000053</c:v>
                </c:pt>
                <c:pt idx="4184">
                  <c:v>652.15865999999937</c:v>
                </c:pt>
                <c:pt idx="4185">
                  <c:v>652.73774000000003</c:v>
                </c:pt>
                <c:pt idx="4186">
                  <c:v>653.31681999999773</c:v>
                </c:pt>
                <c:pt idx="4187">
                  <c:v>653.89589999999998</c:v>
                </c:pt>
                <c:pt idx="4188">
                  <c:v>654.47498000000053</c:v>
                </c:pt>
                <c:pt idx="4189">
                  <c:v>655.05405999999937</c:v>
                </c:pt>
                <c:pt idx="4190">
                  <c:v>655.63313000000005</c:v>
                </c:pt>
                <c:pt idx="4191">
                  <c:v>656.21220999999787</c:v>
                </c:pt>
                <c:pt idx="4192">
                  <c:v>656.79129</c:v>
                </c:pt>
                <c:pt idx="4193">
                  <c:v>657.37037000000055</c:v>
                </c:pt>
                <c:pt idx="4194">
                  <c:v>657.94944999999996</c:v>
                </c:pt>
                <c:pt idx="4195">
                  <c:v>658.52853000000005</c:v>
                </c:pt>
                <c:pt idx="4196">
                  <c:v>659.10760999999786</c:v>
                </c:pt>
                <c:pt idx="4197">
                  <c:v>659.68669</c:v>
                </c:pt>
                <c:pt idx="4198">
                  <c:v>660.26577000000054</c:v>
                </c:pt>
                <c:pt idx="4199">
                  <c:v>660.84483999999998</c:v>
                </c:pt>
                <c:pt idx="4200">
                  <c:v>661.42391999999938</c:v>
                </c:pt>
                <c:pt idx="4201">
                  <c:v>662.00300000000004</c:v>
                </c:pt>
                <c:pt idx="4202">
                  <c:v>662.58208000000002</c:v>
                </c:pt>
                <c:pt idx="4203">
                  <c:v>663.16115999999738</c:v>
                </c:pt>
                <c:pt idx="4204">
                  <c:v>663.74023999999997</c:v>
                </c:pt>
                <c:pt idx="4205">
                  <c:v>664.31931999999938</c:v>
                </c:pt>
                <c:pt idx="4206">
                  <c:v>664.89840000000004</c:v>
                </c:pt>
                <c:pt idx="4207">
                  <c:v>665.47748000000001</c:v>
                </c:pt>
                <c:pt idx="4208">
                  <c:v>666.05654999999786</c:v>
                </c:pt>
                <c:pt idx="4209">
                  <c:v>666.63562999999817</c:v>
                </c:pt>
                <c:pt idx="4210">
                  <c:v>667.21471000000054</c:v>
                </c:pt>
                <c:pt idx="4211">
                  <c:v>667.79379000000222</c:v>
                </c:pt>
                <c:pt idx="4212">
                  <c:v>668.37287000000003</c:v>
                </c:pt>
                <c:pt idx="4213">
                  <c:v>668.95194999999785</c:v>
                </c:pt>
                <c:pt idx="4214">
                  <c:v>669.53102999999817</c:v>
                </c:pt>
                <c:pt idx="4215">
                  <c:v>670.11010999999996</c:v>
                </c:pt>
                <c:pt idx="4216">
                  <c:v>670.68919000000005</c:v>
                </c:pt>
                <c:pt idx="4217">
                  <c:v>671.26825999999937</c:v>
                </c:pt>
                <c:pt idx="4218">
                  <c:v>671.84733999999787</c:v>
                </c:pt>
                <c:pt idx="4219">
                  <c:v>672.42641999999773</c:v>
                </c:pt>
                <c:pt idx="4220">
                  <c:v>673.00549999999998</c:v>
                </c:pt>
                <c:pt idx="4221">
                  <c:v>673.58458000000053</c:v>
                </c:pt>
                <c:pt idx="4222">
                  <c:v>674.16365999999937</c:v>
                </c:pt>
                <c:pt idx="4223">
                  <c:v>674.74274000000003</c:v>
                </c:pt>
                <c:pt idx="4224">
                  <c:v>675.3218199999975</c:v>
                </c:pt>
                <c:pt idx="4225">
                  <c:v>675.90089999999998</c:v>
                </c:pt>
                <c:pt idx="4226">
                  <c:v>676.47998000000052</c:v>
                </c:pt>
                <c:pt idx="4227">
                  <c:v>677.05904999999996</c:v>
                </c:pt>
                <c:pt idx="4228">
                  <c:v>677.63813000000005</c:v>
                </c:pt>
                <c:pt idx="4229">
                  <c:v>678.21720999999786</c:v>
                </c:pt>
                <c:pt idx="4230">
                  <c:v>678.79629</c:v>
                </c:pt>
                <c:pt idx="4231">
                  <c:v>679.37537000000054</c:v>
                </c:pt>
                <c:pt idx="4232">
                  <c:v>679.95444999999938</c:v>
                </c:pt>
                <c:pt idx="4233">
                  <c:v>680.53353000000004</c:v>
                </c:pt>
                <c:pt idx="4234">
                  <c:v>681.11260999999786</c:v>
                </c:pt>
                <c:pt idx="4235">
                  <c:v>681.69168999999999</c:v>
                </c:pt>
                <c:pt idx="4236">
                  <c:v>682.27076000000147</c:v>
                </c:pt>
                <c:pt idx="4237">
                  <c:v>682.84983999999997</c:v>
                </c:pt>
                <c:pt idx="4238">
                  <c:v>683.42891999999938</c:v>
                </c:pt>
                <c:pt idx="4239">
                  <c:v>684.00800000000004</c:v>
                </c:pt>
                <c:pt idx="4240">
                  <c:v>684.58708000000001</c:v>
                </c:pt>
                <c:pt idx="4241">
                  <c:v>685.16615999999738</c:v>
                </c:pt>
                <c:pt idx="4242">
                  <c:v>685.74523999999997</c:v>
                </c:pt>
                <c:pt idx="4243">
                  <c:v>686.32431999999937</c:v>
                </c:pt>
                <c:pt idx="4244">
                  <c:v>686.90340000000003</c:v>
                </c:pt>
                <c:pt idx="4245">
                  <c:v>687.48247000000003</c:v>
                </c:pt>
                <c:pt idx="4246">
                  <c:v>688.06154999999785</c:v>
                </c:pt>
                <c:pt idx="4247">
                  <c:v>688.64062999999817</c:v>
                </c:pt>
                <c:pt idx="4248">
                  <c:v>689.21971000000053</c:v>
                </c:pt>
                <c:pt idx="4249">
                  <c:v>689.79879000000221</c:v>
                </c:pt>
                <c:pt idx="4250">
                  <c:v>690.37787000000003</c:v>
                </c:pt>
                <c:pt idx="4251">
                  <c:v>690.95694999999773</c:v>
                </c:pt>
                <c:pt idx="4252">
                  <c:v>691.53602999999816</c:v>
                </c:pt>
                <c:pt idx="4253">
                  <c:v>692.11510999999996</c:v>
                </c:pt>
                <c:pt idx="4254">
                  <c:v>692.69418000000053</c:v>
                </c:pt>
                <c:pt idx="4255">
                  <c:v>693.27326000000005</c:v>
                </c:pt>
                <c:pt idx="4256">
                  <c:v>693.85233999999787</c:v>
                </c:pt>
                <c:pt idx="4257">
                  <c:v>694.4314199999975</c:v>
                </c:pt>
                <c:pt idx="4258">
                  <c:v>695.01049999999998</c:v>
                </c:pt>
                <c:pt idx="4259">
                  <c:v>695.58958000000052</c:v>
                </c:pt>
                <c:pt idx="4260">
                  <c:v>696.16865999999936</c:v>
                </c:pt>
                <c:pt idx="4261">
                  <c:v>696.74774000000002</c:v>
                </c:pt>
                <c:pt idx="4262">
                  <c:v>697.32681999999738</c:v>
                </c:pt>
                <c:pt idx="4263">
                  <c:v>697.90589</c:v>
                </c:pt>
                <c:pt idx="4264">
                  <c:v>698.48497000000054</c:v>
                </c:pt>
                <c:pt idx="4265">
                  <c:v>699.06404999999938</c:v>
                </c:pt>
                <c:pt idx="4266">
                  <c:v>699.64313000000004</c:v>
                </c:pt>
                <c:pt idx="4267">
                  <c:v>700.22220999999786</c:v>
                </c:pt>
                <c:pt idx="4268">
                  <c:v>700.80128999999738</c:v>
                </c:pt>
                <c:pt idx="4269">
                  <c:v>701.38037000000054</c:v>
                </c:pt>
                <c:pt idx="4270">
                  <c:v>701.95944999999938</c:v>
                </c:pt>
                <c:pt idx="4271">
                  <c:v>702.53853000000004</c:v>
                </c:pt>
                <c:pt idx="4272">
                  <c:v>703.11759999999936</c:v>
                </c:pt>
                <c:pt idx="4273">
                  <c:v>703.69668000000001</c:v>
                </c:pt>
                <c:pt idx="4274">
                  <c:v>704.27576000000147</c:v>
                </c:pt>
                <c:pt idx="4275">
                  <c:v>704.85483999999997</c:v>
                </c:pt>
                <c:pt idx="4276">
                  <c:v>705.43391999999938</c:v>
                </c:pt>
                <c:pt idx="4277">
                  <c:v>706.01300000000003</c:v>
                </c:pt>
                <c:pt idx="4278">
                  <c:v>706.59208000000001</c:v>
                </c:pt>
                <c:pt idx="4279">
                  <c:v>707.17115999999999</c:v>
                </c:pt>
                <c:pt idx="4280">
                  <c:v>707.75023999999996</c:v>
                </c:pt>
                <c:pt idx="4281">
                  <c:v>708.32930999999996</c:v>
                </c:pt>
                <c:pt idx="4282">
                  <c:v>708.90839000000005</c:v>
                </c:pt>
                <c:pt idx="4283">
                  <c:v>709.48747000000003</c:v>
                </c:pt>
                <c:pt idx="4284">
                  <c:v>710.06654999999773</c:v>
                </c:pt>
                <c:pt idx="4285">
                  <c:v>710.64562999999816</c:v>
                </c:pt>
                <c:pt idx="4286">
                  <c:v>711.22471000000053</c:v>
                </c:pt>
                <c:pt idx="4287">
                  <c:v>711.80379000000005</c:v>
                </c:pt>
                <c:pt idx="4288">
                  <c:v>712.38287000000003</c:v>
                </c:pt>
                <c:pt idx="4289">
                  <c:v>712.9619499999975</c:v>
                </c:pt>
                <c:pt idx="4290">
                  <c:v>713.5410199999975</c:v>
                </c:pt>
                <c:pt idx="4291">
                  <c:v>714.12009999999998</c:v>
                </c:pt>
                <c:pt idx="4292">
                  <c:v>714.69918000000052</c:v>
                </c:pt>
                <c:pt idx="4293">
                  <c:v>715.27826000000005</c:v>
                </c:pt>
                <c:pt idx="4294">
                  <c:v>715.85733999999786</c:v>
                </c:pt>
                <c:pt idx="4295">
                  <c:v>716.43641999999738</c:v>
                </c:pt>
                <c:pt idx="4296">
                  <c:v>717.01549999999997</c:v>
                </c:pt>
                <c:pt idx="4297">
                  <c:v>717.59458000000052</c:v>
                </c:pt>
                <c:pt idx="4298">
                  <c:v>718.17366000000004</c:v>
                </c:pt>
                <c:pt idx="4299">
                  <c:v>718.75274000000002</c:v>
                </c:pt>
                <c:pt idx="4300">
                  <c:v>719.33180999999786</c:v>
                </c:pt>
                <c:pt idx="4301">
                  <c:v>719.91088999999999</c:v>
                </c:pt>
                <c:pt idx="4302">
                  <c:v>720.48997000000054</c:v>
                </c:pt>
                <c:pt idx="4303">
                  <c:v>721.06904999999938</c:v>
                </c:pt>
                <c:pt idx="4304">
                  <c:v>721.64813000000004</c:v>
                </c:pt>
                <c:pt idx="4305">
                  <c:v>722.22720999999785</c:v>
                </c:pt>
                <c:pt idx="4306">
                  <c:v>722.80628999999738</c:v>
                </c:pt>
                <c:pt idx="4307">
                  <c:v>723.38537000000053</c:v>
                </c:pt>
                <c:pt idx="4308">
                  <c:v>723.96445000000006</c:v>
                </c:pt>
                <c:pt idx="4309">
                  <c:v>724.54351999999938</c:v>
                </c:pt>
                <c:pt idx="4310">
                  <c:v>725.12259999999787</c:v>
                </c:pt>
                <c:pt idx="4311">
                  <c:v>725.70168000000001</c:v>
                </c:pt>
                <c:pt idx="4312">
                  <c:v>726.28076000000112</c:v>
                </c:pt>
                <c:pt idx="4313">
                  <c:v>726.85983999999996</c:v>
                </c:pt>
                <c:pt idx="4314">
                  <c:v>727.43891999999937</c:v>
                </c:pt>
                <c:pt idx="4315">
                  <c:v>728.01800000000003</c:v>
                </c:pt>
                <c:pt idx="4316">
                  <c:v>728.59708000000001</c:v>
                </c:pt>
                <c:pt idx="4317">
                  <c:v>729.17615999999998</c:v>
                </c:pt>
                <c:pt idx="4318">
                  <c:v>729.75522999999816</c:v>
                </c:pt>
                <c:pt idx="4319">
                  <c:v>730.33430999999996</c:v>
                </c:pt>
                <c:pt idx="4320">
                  <c:v>730.91339000000005</c:v>
                </c:pt>
                <c:pt idx="4321">
                  <c:v>731.49247000000003</c:v>
                </c:pt>
                <c:pt idx="4322">
                  <c:v>732.07155</c:v>
                </c:pt>
                <c:pt idx="4323">
                  <c:v>732.65062999999805</c:v>
                </c:pt>
                <c:pt idx="4324">
                  <c:v>733.22971000000052</c:v>
                </c:pt>
                <c:pt idx="4325">
                  <c:v>733.80879000000004</c:v>
                </c:pt>
                <c:pt idx="4326">
                  <c:v>734.38787000000002</c:v>
                </c:pt>
                <c:pt idx="4327">
                  <c:v>734.96693999999786</c:v>
                </c:pt>
                <c:pt idx="4328">
                  <c:v>735.54601999999738</c:v>
                </c:pt>
                <c:pt idx="4329">
                  <c:v>736.12509999999997</c:v>
                </c:pt>
                <c:pt idx="4330">
                  <c:v>736.70418000000052</c:v>
                </c:pt>
                <c:pt idx="4331">
                  <c:v>737.28326000000004</c:v>
                </c:pt>
                <c:pt idx="4332">
                  <c:v>737.86233999999786</c:v>
                </c:pt>
                <c:pt idx="4333">
                  <c:v>738.44141999999738</c:v>
                </c:pt>
                <c:pt idx="4334">
                  <c:v>739.02049999999997</c:v>
                </c:pt>
                <c:pt idx="4335">
                  <c:v>739.59958000000051</c:v>
                </c:pt>
                <c:pt idx="4336">
                  <c:v>740.17865000000052</c:v>
                </c:pt>
                <c:pt idx="4337">
                  <c:v>740.75773000000004</c:v>
                </c:pt>
                <c:pt idx="4338">
                  <c:v>741.33680999999785</c:v>
                </c:pt>
                <c:pt idx="4339">
                  <c:v>741.91588999999999</c:v>
                </c:pt>
                <c:pt idx="4340">
                  <c:v>742.49497000000054</c:v>
                </c:pt>
                <c:pt idx="4341">
                  <c:v>743.07405000000051</c:v>
                </c:pt>
                <c:pt idx="4342">
                  <c:v>743.65313000000003</c:v>
                </c:pt>
                <c:pt idx="4343">
                  <c:v>744.23220999999774</c:v>
                </c:pt>
                <c:pt idx="4344">
                  <c:v>744.81128999999737</c:v>
                </c:pt>
                <c:pt idx="4345">
                  <c:v>745.39035999999999</c:v>
                </c:pt>
                <c:pt idx="4346">
                  <c:v>745.96943999999996</c:v>
                </c:pt>
                <c:pt idx="4347">
                  <c:v>746.54851999999937</c:v>
                </c:pt>
                <c:pt idx="4348">
                  <c:v>747.12759999999787</c:v>
                </c:pt>
                <c:pt idx="4349">
                  <c:v>747.70668000000001</c:v>
                </c:pt>
                <c:pt idx="4350">
                  <c:v>748.28576000000055</c:v>
                </c:pt>
                <c:pt idx="4351">
                  <c:v>748.86483999999996</c:v>
                </c:pt>
                <c:pt idx="4352">
                  <c:v>749.44391999999937</c:v>
                </c:pt>
                <c:pt idx="4353">
                  <c:v>750.02300000000002</c:v>
                </c:pt>
                <c:pt idx="4354">
                  <c:v>750.60207000000003</c:v>
                </c:pt>
                <c:pt idx="4355">
                  <c:v>751.18115</c:v>
                </c:pt>
                <c:pt idx="4356">
                  <c:v>751.76022999999805</c:v>
                </c:pt>
                <c:pt idx="4357">
                  <c:v>752.33930999999939</c:v>
                </c:pt>
                <c:pt idx="4358">
                  <c:v>752.91839000000004</c:v>
                </c:pt>
                <c:pt idx="4359">
                  <c:v>753.49747000000002</c:v>
                </c:pt>
                <c:pt idx="4360">
                  <c:v>754.07655</c:v>
                </c:pt>
                <c:pt idx="4361">
                  <c:v>754.65562999999781</c:v>
                </c:pt>
                <c:pt idx="4362">
                  <c:v>755.23471000000052</c:v>
                </c:pt>
                <c:pt idx="4363">
                  <c:v>755.81378000000052</c:v>
                </c:pt>
                <c:pt idx="4364">
                  <c:v>756.39285999999936</c:v>
                </c:pt>
                <c:pt idx="4365">
                  <c:v>756.97194000000002</c:v>
                </c:pt>
                <c:pt idx="4366">
                  <c:v>757.55101999999738</c:v>
                </c:pt>
                <c:pt idx="4367">
                  <c:v>758.13009999999997</c:v>
                </c:pt>
                <c:pt idx="4368">
                  <c:v>758.70918000000052</c:v>
                </c:pt>
                <c:pt idx="4369">
                  <c:v>759.28826000000004</c:v>
                </c:pt>
                <c:pt idx="4370">
                  <c:v>759.86733999999785</c:v>
                </c:pt>
                <c:pt idx="4371">
                  <c:v>760.44641999999737</c:v>
                </c:pt>
                <c:pt idx="4372">
                  <c:v>761.02549999999997</c:v>
                </c:pt>
                <c:pt idx="4373">
                  <c:v>761.60457000000054</c:v>
                </c:pt>
                <c:pt idx="4374">
                  <c:v>762.18365000000051</c:v>
                </c:pt>
                <c:pt idx="4375">
                  <c:v>762.76273000000003</c:v>
                </c:pt>
                <c:pt idx="4376">
                  <c:v>763.34180999999774</c:v>
                </c:pt>
                <c:pt idx="4377">
                  <c:v>763.92088999999999</c:v>
                </c:pt>
                <c:pt idx="4378">
                  <c:v>764.49997000000053</c:v>
                </c:pt>
                <c:pt idx="4379">
                  <c:v>765.07905000000005</c:v>
                </c:pt>
                <c:pt idx="4380">
                  <c:v>765.65813000000003</c:v>
                </c:pt>
                <c:pt idx="4381">
                  <c:v>766.2372099999975</c:v>
                </c:pt>
                <c:pt idx="4382">
                  <c:v>766.81627999999773</c:v>
                </c:pt>
                <c:pt idx="4383">
                  <c:v>767.39535999999998</c:v>
                </c:pt>
                <c:pt idx="4384">
                  <c:v>767.97444000000053</c:v>
                </c:pt>
                <c:pt idx="4385">
                  <c:v>768.55351999999937</c:v>
                </c:pt>
                <c:pt idx="4386">
                  <c:v>769.13259999999786</c:v>
                </c:pt>
                <c:pt idx="4387">
                  <c:v>769.71168</c:v>
                </c:pt>
                <c:pt idx="4388">
                  <c:v>770.29076000000055</c:v>
                </c:pt>
                <c:pt idx="4389">
                  <c:v>770.86983999999939</c:v>
                </c:pt>
                <c:pt idx="4390">
                  <c:v>771.44891999999936</c:v>
                </c:pt>
                <c:pt idx="4391">
                  <c:v>772.02798999999936</c:v>
                </c:pt>
                <c:pt idx="4392">
                  <c:v>772.60707000000002</c:v>
                </c:pt>
                <c:pt idx="4393">
                  <c:v>773.18615</c:v>
                </c:pt>
                <c:pt idx="4394">
                  <c:v>773.76522999999781</c:v>
                </c:pt>
                <c:pt idx="4395">
                  <c:v>774.34430999999938</c:v>
                </c:pt>
                <c:pt idx="4396">
                  <c:v>774.92339000000004</c:v>
                </c:pt>
                <c:pt idx="4397">
                  <c:v>775.50247000000002</c:v>
                </c:pt>
                <c:pt idx="4398">
                  <c:v>776.08154999999999</c:v>
                </c:pt>
                <c:pt idx="4399">
                  <c:v>776.66062999999781</c:v>
                </c:pt>
                <c:pt idx="4400">
                  <c:v>777.23970000000054</c:v>
                </c:pt>
                <c:pt idx="4401">
                  <c:v>777.81878000000052</c:v>
                </c:pt>
                <c:pt idx="4402">
                  <c:v>778.39785999999788</c:v>
                </c:pt>
                <c:pt idx="4403">
                  <c:v>778.97694000000001</c:v>
                </c:pt>
                <c:pt idx="4404">
                  <c:v>779.55601999999737</c:v>
                </c:pt>
                <c:pt idx="4405">
                  <c:v>780.13509999999997</c:v>
                </c:pt>
                <c:pt idx="4406">
                  <c:v>780.71418000000051</c:v>
                </c:pt>
                <c:pt idx="4407">
                  <c:v>781.29326000000003</c:v>
                </c:pt>
                <c:pt idx="4408">
                  <c:v>781.87234000000001</c:v>
                </c:pt>
                <c:pt idx="4409">
                  <c:v>782.45140999999774</c:v>
                </c:pt>
                <c:pt idx="4410">
                  <c:v>783.03048999999999</c:v>
                </c:pt>
                <c:pt idx="4411">
                  <c:v>783.60957000000053</c:v>
                </c:pt>
                <c:pt idx="4412">
                  <c:v>784.18865000000005</c:v>
                </c:pt>
                <c:pt idx="4413">
                  <c:v>784.76773000000003</c:v>
                </c:pt>
                <c:pt idx="4414">
                  <c:v>785.34680999999773</c:v>
                </c:pt>
                <c:pt idx="4415">
                  <c:v>785.92588999999998</c:v>
                </c:pt>
                <c:pt idx="4416">
                  <c:v>786.50497000000053</c:v>
                </c:pt>
                <c:pt idx="4417">
                  <c:v>787.08405000000005</c:v>
                </c:pt>
                <c:pt idx="4418">
                  <c:v>787.66311999999937</c:v>
                </c:pt>
                <c:pt idx="4419">
                  <c:v>788.24219999999787</c:v>
                </c:pt>
                <c:pt idx="4420">
                  <c:v>788.8212799999975</c:v>
                </c:pt>
                <c:pt idx="4421">
                  <c:v>789.40035999999998</c:v>
                </c:pt>
                <c:pt idx="4422">
                  <c:v>789.97944000000052</c:v>
                </c:pt>
                <c:pt idx="4423">
                  <c:v>790.55851999999936</c:v>
                </c:pt>
                <c:pt idx="4424">
                  <c:v>791.13759999999786</c:v>
                </c:pt>
                <c:pt idx="4425">
                  <c:v>791.71668</c:v>
                </c:pt>
                <c:pt idx="4426">
                  <c:v>792.29576000000054</c:v>
                </c:pt>
                <c:pt idx="4427">
                  <c:v>792.87483000000054</c:v>
                </c:pt>
                <c:pt idx="4428">
                  <c:v>793.45390999999938</c:v>
                </c:pt>
                <c:pt idx="4429">
                  <c:v>794.03298999999936</c:v>
                </c:pt>
                <c:pt idx="4430">
                  <c:v>794.61207000000002</c:v>
                </c:pt>
                <c:pt idx="4431">
                  <c:v>795.19114999999999</c:v>
                </c:pt>
                <c:pt idx="4432">
                  <c:v>795.77023000000054</c:v>
                </c:pt>
                <c:pt idx="4433">
                  <c:v>796.34930999999938</c:v>
                </c:pt>
                <c:pt idx="4434">
                  <c:v>796.92839000000004</c:v>
                </c:pt>
                <c:pt idx="4435">
                  <c:v>797.50747000000001</c:v>
                </c:pt>
                <c:pt idx="4436">
                  <c:v>798.08654000000001</c:v>
                </c:pt>
                <c:pt idx="4437">
                  <c:v>798.66561999999738</c:v>
                </c:pt>
                <c:pt idx="4438">
                  <c:v>799.24470000000053</c:v>
                </c:pt>
                <c:pt idx="4439">
                  <c:v>799.82378000000051</c:v>
                </c:pt>
                <c:pt idx="4440">
                  <c:v>800.40285999999787</c:v>
                </c:pt>
                <c:pt idx="4441">
                  <c:v>800.98194000000001</c:v>
                </c:pt>
                <c:pt idx="4442">
                  <c:v>801.56101999999737</c:v>
                </c:pt>
                <c:pt idx="4443">
                  <c:v>802.14009999999996</c:v>
                </c:pt>
                <c:pt idx="4444">
                  <c:v>802.71918000000005</c:v>
                </c:pt>
                <c:pt idx="4445">
                  <c:v>803.29826000000003</c:v>
                </c:pt>
                <c:pt idx="4446">
                  <c:v>803.87733000000003</c:v>
                </c:pt>
                <c:pt idx="4447">
                  <c:v>804.45640999999773</c:v>
                </c:pt>
                <c:pt idx="4448">
                  <c:v>805.03548999999998</c:v>
                </c:pt>
                <c:pt idx="4449">
                  <c:v>805.61457000000053</c:v>
                </c:pt>
                <c:pt idx="4450">
                  <c:v>806.19365000000005</c:v>
                </c:pt>
                <c:pt idx="4451">
                  <c:v>806.77273000000218</c:v>
                </c:pt>
                <c:pt idx="4452">
                  <c:v>807.35180999999739</c:v>
                </c:pt>
                <c:pt idx="4453">
                  <c:v>807.93088999999998</c:v>
                </c:pt>
                <c:pt idx="4454">
                  <c:v>808.50997000000052</c:v>
                </c:pt>
                <c:pt idx="4455">
                  <c:v>809.08904000000052</c:v>
                </c:pt>
                <c:pt idx="4456">
                  <c:v>809.66811999999936</c:v>
                </c:pt>
                <c:pt idx="4457">
                  <c:v>810.24719999999786</c:v>
                </c:pt>
                <c:pt idx="4458">
                  <c:v>810.82627999999738</c:v>
                </c:pt>
                <c:pt idx="4459">
                  <c:v>811.40535999999997</c:v>
                </c:pt>
                <c:pt idx="4460">
                  <c:v>811.98444000000052</c:v>
                </c:pt>
                <c:pt idx="4461">
                  <c:v>812.56351999999936</c:v>
                </c:pt>
                <c:pt idx="4462">
                  <c:v>813.14259999999786</c:v>
                </c:pt>
                <c:pt idx="4463">
                  <c:v>813.72167999999999</c:v>
                </c:pt>
                <c:pt idx="4464">
                  <c:v>814.30074999999999</c:v>
                </c:pt>
                <c:pt idx="4465">
                  <c:v>814.87983000000054</c:v>
                </c:pt>
                <c:pt idx="4466">
                  <c:v>815.45890999999938</c:v>
                </c:pt>
                <c:pt idx="4467">
                  <c:v>816.03798999999788</c:v>
                </c:pt>
                <c:pt idx="4468">
                  <c:v>816.61707000000001</c:v>
                </c:pt>
                <c:pt idx="4469">
                  <c:v>817.19614999999999</c:v>
                </c:pt>
                <c:pt idx="4470">
                  <c:v>817.77523000000053</c:v>
                </c:pt>
                <c:pt idx="4471">
                  <c:v>818.35430999999937</c:v>
                </c:pt>
                <c:pt idx="4472">
                  <c:v>818.93339000000003</c:v>
                </c:pt>
                <c:pt idx="4473">
                  <c:v>819.51245999999787</c:v>
                </c:pt>
                <c:pt idx="4474">
                  <c:v>820.09154000000001</c:v>
                </c:pt>
                <c:pt idx="4475">
                  <c:v>820.67061999999999</c:v>
                </c:pt>
                <c:pt idx="4476">
                  <c:v>821.24970000000053</c:v>
                </c:pt>
                <c:pt idx="4477">
                  <c:v>821.82878000000005</c:v>
                </c:pt>
                <c:pt idx="4478">
                  <c:v>822.40785999999787</c:v>
                </c:pt>
                <c:pt idx="4479">
                  <c:v>822.98694</c:v>
                </c:pt>
                <c:pt idx="4480">
                  <c:v>823.56601999999737</c:v>
                </c:pt>
                <c:pt idx="4481">
                  <c:v>824.14509999999996</c:v>
                </c:pt>
                <c:pt idx="4482">
                  <c:v>824.72417000000053</c:v>
                </c:pt>
                <c:pt idx="4483">
                  <c:v>825.30324999999937</c:v>
                </c:pt>
                <c:pt idx="4484">
                  <c:v>825.88233000000002</c:v>
                </c:pt>
                <c:pt idx="4485">
                  <c:v>826.46140999999739</c:v>
                </c:pt>
                <c:pt idx="4486">
                  <c:v>827.04048999999998</c:v>
                </c:pt>
                <c:pt idx="4487">
                  <c:v>827.61957000000052</c:v>
                </c:pt>
                <c:pt idx="4488">
                  <c:v>828.19865000000004</c:v>
                </c:pt>
                <c:pt idx="4489">
                  <c:v>828.77773000000218</c:v>
                </c:pt>
                <c:pt idx="4490">
                  <c:v>829.35680999999738</c:v>
                </c:pt>
                <c:pt idx="4491">
                  <c:v>829.93588</c:v>
                </c:pt>
                <c:pt idx="4492">
                  <c:v>830.51495999999997</c:v>
                </c:pt>
                <c:pt idx="4493">
                  <c:v>831.09404000000052</c:v>
                </c:pt>
                <c:pt idx="4494">
                  <c:v>831.67312000000004</c:v>
                </c:pt>
                <c:pt idx="4495">
                  <c:v>832.25219999999786</c:v>
                </c:pt>
                <c:pt idx="4496">
                  <c:v>832.83127999999738</c:v>
                </c:pt>
                <c:pt idx="4497">
                  <c:v>833.41035999999997</c:v>
                </c:pt>
                <c:pt idx="4498">
                  <c:v>833.98944000000051</c:v>
                </c:pt>
                <c:pt idx="4499">
                  <c:v>834.56851999999787</c:v>
                </c:pt>
                <c:pt idx="4500">
                  <c:v>835.14758999999788</c:v>
                </c:pt>
                <c:pt idx="4501">
                  <c:v>835.72667000000001</c:v>
                </c:pt>
                <c:pt idx="4502">
                  <c:v>836.30574999999999</c:v>
                </c:pt>
                <c:pt idx="4503">
                  <c:v>836.88483000000053</c:v>
                </c:pt>
                <c:pt idx="4504">
                  <c:v>837.46391000000006</c:v>
                </c:pt>
                <c:pt idx="4505">
                  <c:v>838.04298999999787</c:v>
                </c:pt>
                <c:pt idx="4506">
                  <c:v>838.62207000000001</c:v>
                </c:pt>
                <c:pt idx="4507">
                  <c:v>839.20114999999998</c:v>
                </c:pt>
                <c:pt idx="4508">
                  <c:v>839.78023000000053</c:v>
                </c:pt>
                <c:pt idx="4509">
                  <c:v>840.3592999999978</c:v>
                </c:pt>
                <c:pt idx="4510">
                  <c:v>840.93838000000005</c:v>
                </c:pt>
                <c:pt idx="4511">
                  <c:v>841.51745999999787</c:v>
                </c:pt>
                <c:pt idx="4512">
                  <c:v>842.09654</c:v>
                </c:pt>
                <c:pt idx="4513">
                  <c:v>842.67561999999998</c:v>
                </c:pt>
                <c:pt idx="4514">
                  <c:v>843.25470000000053</c:v>
                </c:pt>
                <c:pt idx="4515">
                  <c:v>843.83378000000005</c:v>
                </c:pt>
                <c:pt idx="4516">
                  <c:v>844.41285999999786</c:v>
                </c:pt>
                <c:pt idx="4517">
                  <c:v>844.99194</c:v>
                </c:pt>
                <c:pt idx="4518">
                  <c:v>845.57101</c:v>
                </c:pt>
                <c:pt idx="4519">
                  <c:v>846.15008999999998</c:v>
                </c:pt>
                <c:pt idx="4520">
                  <c:v>846.72917000000052</c:v>
                </c:pt>
                <c:pt idx="4521">
                  <c:v>847.30824999999936</c:v>
                </c:pt>
                <c:pt idx="4522">
                  <c:v>847.88733000000002</c:v>
                </c:pt>
                <c:pt idx="4523">
                  <c:v>848.46640999999738</c:v>
                </c:pt>
                <c:pt idx="4524">
                  <c:v>849.04548999999997</c:v>
                </c:pt>
                <c:pt idx="4525">
                  <c:v>849.62456999999938</c:v>
                </c:pt>
                <c:pt idx="4526">
                  <c:v>850.20365000000004</c:v>
                </c:pt>
                <c:pt idx="4527">
                  <c:v>850.78273000000149</c:v>
                </c:pt>
                <c:pt idx="4528">
                  <c:v>851.36179999999786</c:v>
                </c:pt>
                <c:pt idx="4529">
                  <c:v>851.94087999999999</c:v>
                </c:pt>
                <c:pt idx="4530">
                  <c:v>852.51995999999997</c:v>
                </c:pt>
                <c:pt idx="4531">
                  <c:v>853.09904000000051</c:v>
                </c:pt>
                <c:pt idx="4532">
                  <c:v>853.67812000000004</c:v>
                </c:pt>
                <c:pt idx="4533">
                  <c:v>854.25719999999785</c:v>
                </c:pt>
                <c:pt idx="4534">
                  <c:v>854.83627999999737</c:v>
                </c:pt>
                <c:pt idx="4535">
                  <c:v>855.41535999999996</c:v>
                </c:pt>
                <c:pt idx="4536">
                  <c:v>855.99444000000005</c:v>
                </c:pt>
                <c:pt idx="4537">
                  <c:v>856.57351000000051</c:v>
                </c:pt>
                <c:pt idx="4538">
                  <c:v>857.15258999999787</c:v>
                </c:pt>
                <c:pt idx="4539">
                  <c:v>857.73167000000001</c:v>
                </c:pt>
                <c:pt idx="4540">
                  <c:v>858.31074999999998</c:v>
                </c:pt>
                <c:pt idx="4541">
                  <c:v>858.88983000000053</c:v>
                </c:pt>
                <c:pt idx="4542">
                  <c:v>859.46890999999937</c:v>
                </c:pt>
                <c:pt idx="4543">
                  <c:v>860.04798999999787</c:v>
                </c:pt>
                <c:pt idx="4544">
                  <c:v>860.62707</c:v>
                </c:pt>
                <c:pt idx="4545">
                  <c:v>861.20614999999998</c:v>
                </c:pt>
                <c:pt idx="4546">
                  <c:v>861.78521999999998</c:v>
                </c:pt>
                <c:pt idx="4547">
                  <c:v>862.36429999999768</c:v>
                </c:pt>
                <c:pt idx="4548">
                  <c:v>862.94338000000005</c:v>
                </c:pt>
                <c:pt idx="4549">
                  <c:v>863.52245999999786</c:v>
                </c:pt>
                <c:pt idx="4550">
                  <c:v>864.10154</c:v>
                </c:pt>
                <c:pt idx="4551">
                  <c:v>864.68061999999998</c:v>
                </c:pt>
                <c:pt idx="4552">
                  <c:v>865.25970000000052</c:v>
                </c:pt>
                <c:pt idx="4553">
                  <c:v>865.83878000000004</c:v>
                </c:pt>
                <c:pt idx="4554">
                  <c:v>866.41785999999786</c:v>
                </c:pt>
                <c:pt idx="4555">
                  <c:v>866.99693000000002</c:v>
                </c:pt>
                <c:pt idx="4556">
                  <c:v>867.57601</c:v>
                </c:pt>
                <c:pt idx="4557">
                  <c:v>868.15508999999997</c:v>
                </c:pt>
                <c:pt idx="4558">
                  <c:v>868.73416999999938</c:v>
                </c:pt>
                <c:pt idx="4559">
                  <c:v>869.31324999999936</c:v>
                </c:pt>
                <c:pt idx="4560">
                  <c:v>869.89233000000002</c:v>
                </c:pt>
                <c:pt idx="4561">
                  <c:v>870.47140999999999</c:v>
                </c:pt>
                <c:pt idx="4562">
                  <c:v>871.05048999999997</c:v>
                </c:pt>
                <c:pt idx="4563">
                  <c:v>871.62956999999938</c:v>
                </c:pt>
                <c:pt idx="4564">
                  <c:v>872.20864000000051</c:v>
                </c:pt>
                <c:pt idx="4565">
                  <c:v>872.78772000000004</c:v>
                </c:pt>
                <c:pt idx="4566">
                  <c:v>873.36679999999785</c:v>
                </c:pt>
                <c:pt idx="4567">
                  <c:v>873.94587999999999</c:v>
                </c:pt>
                <c:pt idx="4568">
                  <c:v>874.52495999999996</c:v>
                </c:pt>
                <c:pt idx="4569">
                  <c:v>875.10404000000005</c:v>
                </c:pt>
                <c:pt idx="4570">
                  <c:v>875.68312000000003</c:v>
                </c:pt>
                <c:pt idx="4571">
                  <c:v>876.26219999999773</c:v>
                </c:pt>
                <c:pt idx="4572">
                  <c:v>876.84127999999737</c:v>
                </c:pt>
                <c:pt idx="4573">
                  <c:v>877.42034999999998</c:v>
                </c:pt>
                <c:pt idx="4574">
                  <c:v>877.99943000000053</c:v>
                </c:pt>
                <c:pt idx="4575">
                  <c:v>878.57851000000005</c:v>
                </c:pt>
                <c:pt idx="4576">
                  <c:v>879.15758999999787</c:v>
                </c:pt>
                <c:pt idx="4577">
                  <c:v>879.73667</c:v>
                </c:pt>
                <c:pt idx="4578">
                  <c:v>880.31574999999998</c:v>
                </c:pt>
                <c:pt idx="4579">
                  <c:v>880.89483000000052</c:v>
                </c:pt>
                <c:pt idx="4580">
                  <c:v>881.47391000000005</c:v>
                </c:pt>
                <c:pt idx="4581">
                  <c:v>882.05298999999786</c:v>
                </c:pt>
                <c:pt idx="4582">
                  <c:v>882.63205999999786</c:v>
                </c:pt>
                <c:pt idx="4583">
                  <c:v>883.21114</c:v>
                </c:pt>
                <c:pt idx="4584">
                  <c:v>883.79021999999998</c:v>
                </c:pt>
                <c:pt idx="4585">
                  <c:v>884.36929999999757</c:v>
                </c:pt>
                <c:pt idx="4586">
                  <c:v>884.94838000000004</c:v>
                </c:pt>
                <c:pt idx="4587">
                  <c:v>885.52745999999786</c:v>
                </c:pt>
                <c:pt idx="4588">
                  <c:v>886.10654</c:v>
                </c:pt>
                <c:pt idx="4589">
                  <c:v>886.68561999999997</c:v>
                </c:pt>
                <c:pt idx="4590">
                  <c:v>887.26469999999938</c:v>
                </c:pt>
                <c:pt idx="4591">
                  <c:v>887.84376999999938</c:v>
                </c:pt>
                <c:pt idx="4592">
                  <c:v>888.42284999999936</c:v>
                </c:pt>
                <c:pt idx="4593">
                  <c:v>889.00193000000002</c:v>
                </c:pt>
                <c:pt idx="4594">
                  <c:v>889.58100999999999</c:v>
                </c:pt>
                <c:pt idx="4595">
                  <c:v>890.16008999999997</c:v>
                </c:pt>
                <c:pt idx="4596">
                  <c:v>890.73916999999938</c:v>
                </c:pt>
                <c:pt idx="4597">
                  <c:v>891.31824999999787</c:v>
                </c:pt>
                <c:pt idx="4598">
                  <c:v>891.89733000000001</c:v>
                </c:pt>
                <c:pt idx="4599">
                  <c:v>892.47640999999999</c:v>
                </c:pt>
                <c:pt idx="4600">
                  <c:v>893.05548999999996</c:v>
                </c:pt>
                <c:pt idx="4601">
                  <c:v>893.63455999999996</c:v>
                </c:pt>
                <c:pt idx="4602">
                  <c:v>894.21364000000005</c:v>
                </c:pt>
                <c:pt idx="4603">
                  <c:v>894.79272000000003</c:v>
                </c:pt>
                <c:pt idx="4604">
                  <c:v>895.37180000000001</c:v>
                </c:pt>
                <c:pt idx="4605">
                  <c:v>895.95087999999998</c:v>
                </c:pt>
                <c:pt idx="4606">
                  <c:v>896.52995999999996</c:v>
                </c:pt>
                <c:pt idx="4607">
                  <c:v>897.10904000000005</c:v>
                </c:pt>
                <c:pt idx="4608">
                  <c:v>897.68812000000003</c:v>
                </c:pt>
                <c:pt idx="4609">
                  <c:v>898.2671999999975</c:v>
                </c:pt>
                <c:pt idx="4610">
                  <c:v>898.84626999999614</c:v>
                </c:pt>
                <c:pt idx="4611">
                  <c:v>899.42534999999998</c:v>
                </c:pt>
                <c:pt idx="4612">
                  <c:v>900.00443000000053</c:v>
                </c:pt>
                <c:pt idx="4613">
                  <c:v>900.58351000000005</c:v>
                </c:pt>
                <c:pt idx="4614">
                  <c:v>901.16258999999786</c:v>
                </c:pt>
                <c:pt idx="4615">
                  <c:v>901.74167</c:v>
                </c:pt>
                <c:pt idx="4616">
                  <c:v>902.32074999999998</c:v>
                </c:pt>
                <c:pt idx="4617">
                  <c:v>902.89983000000052</c:v>
                </c:pt>
                <c:pt idx="4618">
                  <c:v>903.47891000000004</c:v>
                </c:pt>
                <c:pt idx="4619">
                  <c:v>904.05797999999936</c:v>
                </c:pt>
                <c:pt idx="4620">
                  <c:v>904.63705999999786</c:v>
                </c:pt>
                <c:pt idx="4621">
                  <c:v>905.21614</c:v>
                </c:pt>
                <c:pt idx="4622">
                  <c:v>905.79521999999997</c:v>
                </c:pt>
                <c:pt idx="4623">
                  <c:v>906.37429999999938</c:v>
                </c:pt>
                <c:pt idx="4624">
                  <c:v>906.95338000000004</c:v>
                </c:pt>
                <c:pt idx="4625">
                  <c:v>907.53245999999785</c:v>
                </c:pt>
                <c:pt idx="4626">
                  <c:v>908.11153999999999</c:v>
                </c:pt>
                <c:pt idx="4627">
                  <c:v>908.69061999999997</c:v>
                </c:pt>
                <c:pt idx="4628">
                  <c:v>909.26968999999997</c:v>
                </c:pt>
                <c:pt idx="4629">
                  <c:v>909.84876999999938</c:v>
                </c:pt>
                <c:pt idx="4630">
                  <c:v>910.42784999999787</c:v>
                </c:pt>
                <c:pt idx="4631">
                  <c:v>911.00693000000001</c:v>
                </c:pt>
                <c:pt idx="4632">
                  <c:v>911.58600999999999</c:v>
                </c:pt>
                <c:pt idx="4633">
                  <c:v>912.16508999999996</c:v>
                </c:pt>
                <c:pt idx="4634">
                  <c:v>912.74417000000005</c:v>
                </c:pt>
                <c:pt idx="4635">
                  <c:v>913.32324999999787</c:v>
                </c:pt>
                <c:pt idx="4636">
                  <c:v>913.90233000000001</c:v>
                </c:pt>
                <c:pt idx="4637">
                  <c:v>914.48140000000001</c:v>
                </c:pt>
                <c:pt idx="4638">
                  <c:v>915.06047999999998</c:v>
                </c:pt>
                <c:pt idx="4639">
                  <c:v>915.63955999999996</c:v>
                </c:pt>
                <c:pt idx="4640">
                  <c:v>916.21864000000005</c:v>
                </c:pt>
                <c:pt idx="4641">
                  <c:v>916.79772000000003</c:v>
                </c:pt>
                <c:pt idx="4642">
                  <c:v>917.3768</c:v>
                </c:pt>
                <c:pt idx="4643">
                  <c:v>917.95587999999998</c:v>
                </c:pt>
                <c:pt idx="4644">
                  <c:v>918.53495999999996</c:v>
                </c:pt>
                <c:pt idx="4645">
                  <c:v>919.11404000000005</c:v>
                </c:pt>
                <c:pt idx="4646">
                  <c:v>919.69311000000005</c:v>
                </c:pt>
                <c:pt idx="4647">
                  <c:v>920.27219000000002</c:v>
                </c:pt>
                <c:pt idx="4648">
                  <c:v>920.85126999999579</c:v>
                </c:pt>
                <c:pt idx="4649">
                  <c:v>921.43034999999998</c:v>
                </c:pt>
                <c:pt idx="4650">
                  <c:v>922.00943000000052</c:v>
                </c:pt>
                <c:pt idx="4651">
                  <c:v>922.58851000000004</c:v>
                </c:pt>
                <c:pt idx="4652">
                  <c:v>923.16758999999786</c:v>
                </c:pt>
                <c:pt idx="4653">
                  <c:v>923.74666999999818</c:v>
                </c:pt>
                <c:pt idx="4654">
                  <c:v>924.32574999999997</c:v>
                </c:pt>
                <c:pt idx="4655">
                  <c:v>924.90481999999997</c:v>
                </c:pt>
                <c:pt idx="4656">
                  <c:v>925.48390000000052</c:v>
                </c:pt>
                <c:pt idx="4657">
                  <c:v>926.06297999999936</c:v>
                </c:pt>
                <c:pt idx="4658">
                  <c:v>926.64205999999785</c:v>
                </c:pt>
                <c:pt idx="4659">
                  <c:v>927.22113999999999</c:v>
                </c:pt>
                <c:pt idx="4660">
                  <c:v>927.80021999999735</c:v>
                </c:pt>
                <c:pt idx="4661">
                  <c:v>928.37929999999938</c:v>
                </c:pt>
                <c:pt idx="4662">
                  <c:v>928.95838000000003</c:v>
                </c:pt>
                <c:pt idx="4663">
                  <c:v>929.53745999999774</c:v>
                </c:pt>
                <c:pt idx="4664">
                  <c:v>930.11653000000001</c:v>
                </c:pt>
                <c:pt idx="4665">
                  <c:v>930.69560999999999</c:v>
                </c:pt>
                <c:pt idx="4666">
                  <c:v>931.27469000000053</c:v>
                </c:pt>
                <c:pt idx="4667">
                  <c:v>931.85377000000005</c:v>
                </c:pt>
                <c:pt idx="4668">
                  <c:v>932.43284999999787</c:v>
                </c:pt>
                <c:pt idx="4669">
                  <c:v>933.01193000000001</c:v>
                </c:pt>
                <c:pt idx="4670">
                  <c:v>933.59100999999998</c:v>
                </c:pt>
                <c:pt idx="4671">
                  <c:v>934.17009000000053</c:v>
                </c:pt>
                <c:pt idx="4672">
                  <c:v>934.74917000000005</c:v>
                </c:pt>
                <c:pt idx="4673">
                  <c:v>935.32824999999787</c:v>
                </c:pt>
                <c:pt idx="4674">
                  <c:v>935.90731999999787</c:v>
                </c:pt>
                <c:pt idx="4675">
                  <c:v>936.4864</c:v>
                </c:pt>
                <c:pt idx="4676">
                  <c:v>937.06547999999998</c:v>
                </c:pt>
                <c:pt idx="4677">
                  <c:v>937.64455999999996</c:v>
                </c:pt>
                <c:pt idx="4678">
                  <c:v>938.22364000000005</c:v>
                </c:pt>
                <c:pt idx="4679">
                  <c:v>938.80271999999786</c:v>
                </c:pt>
                <c:pt idx="4680">
                  <c:v>939.3818</c:v>
                </c:pt>
                <c:pt idx="4681">
                  <c:v>939.96087999999997</c:v>
                </c:pt>
                <c:pt idx="4682">
                  <c:v>940.53995999999938</c:v>
                </c:pt>
                <c:pt idx="4683">
                  <c:v>941.11903000000052</c:v>
                </c:pt>
                <c:pt idx="4684">
                  <c:v>941.69811000000004</c:v>
                </c:pt>
                <c:pt idx="4685">
                  <c:v>942.27719000000002</c:v>
                </c:pt>
                <c:pt idx="4686">
                  <c:v>942.85626999999579</c:v>
                </c:pt>
                <c:pt idx="4687">
                  <c:v>943.43534999999997</c:v>
                </c:pt>
                <c:pt idx="4688">
                  <c:v>944.01442999999938</c:v>
                </c:pt>
                <c:pt idx="4689">
                  <c:v>944.59351000000004</c:v>
                </c:pt>
                <c:pt idx="4690">
                  <c:v>945.17259000000001</c:v>
                </c:pt>
                <c:pt idx="4691">
                  <c:v>945.75166999999817</c:v>
                </c:pt>
                <c:pt idx="4692">
                  <c:v>946.33073999999999</c:v>
                </c:pt>
                <c:pt idx="4693">
                  <c:v>946.90981999999997</c:v>
                </c:pt>
                <c:pt idx="4694">
                  <c:v>947.48890000000051</c:v>
                </c:pt>
                <c:pt idx="4695">
                  <c:v>948.06797999999787</c:v>
                </c:pt>
                <c:pt idx="4696">
                  <c:v>948.64705999999785</c:v>
                </c:pt>
                <c:pt idx="4697">
                  <c:v>949.22613999999999</c:v>
                </c:pt>
                <c:pt idx="4698">
                  <c:v>949.80521999999723</c:v>
                </c:pt>
                <c:pt idx="4699">
                  <c:v>950.38430000000005</c:v>
                </c:pt>
                <c:pt idx="4700">
                  <c:v>950.96338000000003</c:v>
                </c:pt>
                <c:pt idx="4701">
                  <c:v>951.54244999999787</c:v>
                </c:pt>
                <c:pt idx="4702">
                  <c:v>952.12153000000001</c:v>
                </c:pt>
                <c:pt idx="4703">
                  <c:v>952.70060999999998</c:v>
                </c:pt>
                <c:pt idx="4704">
                  <c:v>953.27969000000053</c:v>
                </c:pt>
                <c:pt idx="4705">
                  <c:v>953.85877000000005</c:v>
                </c:pt>
                <c:pt idx="4706">
                  <c:v>954.43784999999787</c:v>
                </c:pt>
                <c:pt idx="4707">
                  <c:v>955.01693</c:v>
                </c:pt>
                <c:pt idx="4708">
                  <c:v>955.59600999999998</c:v>
                </c:pt>
                <c:pt idx="4709">
                  <c:v>956.17509000000052</c:v>
                </c:pt>
                <c:pt idx="4710">
                  <c:v>956.75415999999996</c:v>
                </c:pt>
                <c:pt idx="4711">
                  <c:v>957.33323999999936</c:v>
                </c:pt>
                <c:pt idx="4712">
                  <c:v>957.91231999999786</c:v>
                </c:pt>
                <c:pt idx="4713">
                  <c:v>958.4914</c:v>
                </c:pt>
                <c:pt idx="4714">
                  <c:v>959.07048000000054</c:v>
                </c:pt>
                <c:pt idx="4715">
                  <c:v>959.64955999999938</c:v>
                </c:pt>
                <c:pt idx="4716">
                  <c:v>960.22864000000004</c:v>
                </c:pt>
                <c:pt idx="4717">
                  <c:v>960.80771999999786</c:v>
                </c:pt>
                <c:pt idx="4718">
                  <c:v>961.38679999999999</c:v>
                </c:pt>
                <c:pt idx="4719">
                  <c:v>961.96587</c:v>
                </c:pt>
                <c:pt idx="4720">
                  <c:v>962.54494999999997</c:v>
                </c:pt>
                <c:pt idx="4721">
                  <c:v>963.12402999999938</c:v>
                </c:pt>
                <c:pt idx="4722">
                  <c:v>963.70311000000004</c:v>
                </c:pt>
                <c:pt idx="4723">
                  <c:v>964.28219000000001</c:v>
                </c:pt>
                <c:pt idx="4724">
                  <c:v>964.86126999999556</c:v>
                </c:pt>
                <c:pt idx="4725">
                  <c:v>965.44034999999997</c:v>
                </c:pt>
                <c:pt idx="4726">
                  <c:v>966.01943000000051</c:v>
                </c:pt>
                <c:pt idx="4727">
                  <c:v>966.59851000000003</c:v>
                </c:pt>
                <c:pt idx="4728">
                  <c:v>967.17758000000003</c:v>
                </c:pt>
                <c:pt idx="4729">
                  <c:v>967.75665999999785</c:v>
                </c:pt>
                <c:pt idx="4730">
                  <c:v>968.33573999999999</c:v>
                </c:pt>
                <c:pt idx="4731">
                  <c:v>968.91481999999996</c:v>
                </c:pt>
                <c:pt idx="4732">
                  <c:v>969.49390000000005</c:v>
                </c:pt>
                <c:pt idx="4733">
                  <c:v>970.07298000000003</c:v>
                </c:pt>
                <c:pt idx="4734">
                  <c:v>970.65205999999773</c:v>
                </c:pt>
                <c:pt idx="4735">
                  <c:v>971.23113999999998</c:v>
                </c:pt>
                <c:pt idx="4736">
                  <c:v>971.810219999997</c:v>
                </c:pt>
                <c:pt idx="4737">
                  <c:v>972.38928999999996</c:v>
                </c:pt>
                <c:pt idx="4738">
                  <c:v>972.96837000000005</c:v>
                </c:pt>
                <c:pt idx="4739">
                  <c:v>973.54744999999787</c:v>
                </c:pt>
                <c:pt idx="4740">
                  <c:v>974.12653</c:v>
                </c:pt>
                <c:pt idx="4741">
                  <c:v>974.70560999999998</c:v>
                </c:pt>
                <c:pt idx="4742">
                  <c:v>975.28469000000052</c:v>
                </c:pt>
                <c:pt idx="4743">
                  <c:v>975.86377000000005</c:v>
                </c:pt>
                <c:pt idx="4744">
                  <c:v>976.44284999999786</c:v>
                </c:pt>
                <c:pt idx="4745">
                  <c:v>977.02193</c:v>
                </c:pt>
                <c:pt idx="4746">
                  <c:v>977.601</c:v>
                </c:pt>
                <c:pt idx="4747">
                  <c:v>978.18008000000054</c:v>
                </c:pt>
                <c:pt idx="4748">
                  <c:v>978.75915999999938</c:v>
                </c:pt>
                <c:pt idx="4749">
                  <c:v>979.33823999999936</c:v>
                </c:pt>
                <c:pt idx="4750">
                  <c:v>979.91731999999786</c:v>
                </c:pt>
                <c:pt idx="4751">
                  <c:v>980.49639999999999</c:v>
                </c:pt>
                <c:pt idx="4752">
                  <c:v>981.07548000000054</c:v>
                </c:pt>
                <c:pt idx="4753">
                  <c:v>981.65455999999938</c:v>
                </c:pt>
                <c:pt idx="4754">
                  <c:v>982.23364000000004</c:v>
                </c:pt>
                <c:pt idx="4755">
                  <c:v>982.81271999999785</c:v>
                </c:pt>
                <c:pt idx="4756">
                  <c:v>983.39179000000001</c:v>
                </c:pt>
                <c:pt idx="4757">
                  <c:v>983.97087000000147</c:v>
                </c:pt>
                <c:pt idx="4758">
                  <c:v>984.54994999999997</c:v>
                </c:pt>
                <c:pt idx="4759">
                  <c:v>985.12902999999937</c:v>
                </c:pt>
                <c:pt idx="4760">
                  <c:v>985.70811000000003</c:v>
                </c:pt>
                <c:pt idx="4761">
                  <c:v>986.28719000000001</c:v>
                </c:pt>
                <c:pt idx="4762">
                  <c:v>986.86626999999555</c:v>
                </c:pt>
                <c:pt idx="4763">
                  <c:v>987.44534999999996</c:v>
                </c:pt>
                <c:pt idx="4764">
                  <c:v>988.02443000000005</c:v>
                </c:pt>
                <c:pt idx="4765">
                  <c:v>988.60350000000005</c:v>
                </c:pt>
                <c:pt idx="4766">
                  <c:v>989.18258000000003</c:v>
                </c:pt>
                <c:pt idx="4767">
                  <c:v>989.76165999999773</c:v>
                </c:pt>
                <c:pt idx="4768">
                  <c:v>990.34073999999998</c:v>
                </c:pt>
                <c:pt idx="4769">
                  <c:v>990.91981999999996</c:v>
                </c:pt>
                <c:pt idx="4770">
                  <c:v>991.49890000000005</c:v>
                </c:pt>
                <c:pt idx="4771">
                  <c:v>992.07798000000003</c:v>
                </c:pt>
                <c:pt idx="4772">
                  <c:v>992.65705999999739</c:v>
                </c:pt>
                <c:pt idx="4773">
                  <c:v>993.23613999999998</c:v>
                </c:pt>
                <c:pt idx="4774">
                  <c:v>993.81520999999736</c:v>
                </c:pt>
                <c:pt idx="4775">
                  <c:v>994.39428999999996</c:v>
                </c:pt>
                <c:pt idx="4776">
                  <c:v>994.97337000000221</c:v>
                </c:pt>
                <c:pt idx="4777">
                  <c:v>995.55244999999786</c:v>
                </c:pt>
                <c:pt idx="4778">
                  <c:v>996.13153</c:v>
                </c:pt>
                <c:pt idx="4779">
                  <c:v>996.71060999999997</c:v>
                </c:pt>
                <c:pt idx="4780">
                  <c:v>997.28969000000052</c:v>
                </c:pt>
                <c:pt idx="4781">
                  <c:v>997.86877000000004</c:v>
                </c:pt>
                <c:pt idx="4782">
                  <c:v>998.44784999999786</c:v>
                </c:pt>
                <c:pt idx="4783">
                  <c:v>999.02691999999786</c:v>
                </c:pt>
                <c:pt idx="4784">
                  <c:v>999.60599999999999</c:v>
                </c:pt>
                <c:pt idx="4785">
                  <c:v>1000.1851</c:v>
                </c:pt>
                <c:pt idx="4786">
                  <c:v>1000.7642</c:v>
                </c:pt>
                <c:pt idx="4787">
                  <c:v>1001.3431999999989</c:v>
                </c:pt>
                <c:pt idx="4788">
                  <c:v>1001.9223</c:v>
                </c:pt>
                <c:pt idx="4789">
                  <c:v>1002.5014</c:v>
                </c:pt>
                <c:pt idx="4790">
                  <c:v>1003.0805</c:v>
                </c:pt>
                <c:pt idx="4791">
                  <c:v>1003.6596</c:v>
                </c:pt>
                <c:pt idx="4792">
                  <c:v>1004.2386</c:v>
                </c:pt>
                <c:pt idx="4793">
                  <c:v>1004.8176999999978</c:v>
                </c:pt>
                <c:pt idx="4794">
                  <c:v>1005.3968</c:v>
                </c:pt>
                <c:pt idx="4795">
                  <c:v>1005.9759</c:v>
                </c:pt>
                <c:pt idx="4796">
                  <c:v>1006.5549999999989</c:v>
                </c:pt>
                <c:pt idx="4797">
                  <c:v>1007.134</c:v>
                </c:pt>
                <c:pt idx="4798">
                  <c:v>1007.7131000000011</c:v>
                </c:pt>
                <c:pt idx="4799">
                  <c:v>1008.2922</c:v>
                </c:pt>
                <c:pt idx="4800">
                  <c:v>1008.8713</c:v>
                </c:pt>
                <c:pt idx="4801">
                  <c:v>1009.4503</c:v>
                </c:pt>
                <c:pt idx="4802">
                  <c:v>1010.0294</c:v>
                </c:pt>
                <c:pt idx="4803">
                  <c:v>1010.6085</c:v>
                </c:pt>
                <c:pt idx="4804">
                  <c:v>1011.1876</c:v>
                </c:pt>
                <c:pt idx="4805">
                  <c:v>1011.7667</c:v>
                </c:pt>
                <c:pt idx="4806">
                  <c:v>1012.3457</c:v>
                </c:pt>
                <c:pt idx="4807">
                  <c:v>1012.9248</c:v>
                </c:pt>
                <c:pt idx="4808">
                  <c:v>1013.5039</c:v>
                </c:pt>
                <c:pt idx="4809">
                  <c:v>1014.0830000000011</c:v>
                </c:pt>
                <c:pt idx="4810">
                  <c:v>1014.6620999999989</c:v>
                </c:pt>
                <c:pt idx="4811">
                  <c:v>1015.2411</c:v>
                </c:pt>
                <c:pt idx="4812">
                  <c:v>1015.8201999999989</c:v>
                </c:pt>
                <c:pt idx="4813">
                  <c:v>1016.3993</c:v>
                </c:pt>
                <c:pt idx="4814">
                  <c:v>1016.9784000000011</c:v>
                </c:pt>
                <c:pt idx="4815">
                  <c:v>1017.5573999999989</c:v>
                </c:pt>
                <c:pt idx="4816">
                  <c:v>1018.1365</c:v>
                </c:pt>
                <c:pt idx="4817">
                  <c:v>1018.7156</c:v>
                </c:pt>
                <c:pt idx="4818">
                  <c:v>1019.2947000000022</c:v>
                </c:pt>
                <c:pt idx="4819">
                  <c:v>1019.8738000000011</c:v>
                </c:pt>
                <c:pt idx="4820">
                  <c:v>1020.4527999999989</c:v>
                </c:pt>
                <c:pt idx="4821">
                  <c:v>1021.0319</c:v>
                </c:pt>
                <c:pt idx="4822">
                  <c:v>1021.611</c:v>
                </c:pt>
                <c:pt idx="4823">
                  <c:v>1022.1901</c:v>
                </c:pt>
                <c:pt idx="4824">
                  <c:v>1022.7692</c:v>
                </c:pt>
                <c:pt idx="4825">
                  <c:v>1023.3481999999989</c:v>
                </c:pt>
                <c:pt idx="4826">
                  <c:v>1023.9272999999978</c:v>
                </c:pt>
                <c:pt idx="4827">
                  <c:v>1024.5064</c:v>
                </c:pt>
                <c:pt idx="4828">
                  <c:v>1025.0855000000001</c:v>
                </c:pt>
                <c:pt idx="4829">
                  <c:v>1025.6645999999998</c:v>
                </c:pt>
                <c:pt idx="4830">
                  <c:v>1026.2436</c:v>
                </c:pt>
                <c:pt idx="4831">
                  <c:v>1026.8226999999999</c:v>
                </c:pt>
                <c:pt idx="4832">
                  <c:v>1027.4018000000001</c:v>
                </c:pt>
                <c:pt idx="4833">
                  <c:v>1027.9809</c:v>
                </c:pt>
                <c:pt idx="4834">
                  <c:v>1028.5599</c:v>
                </c:pt>
                <c:pt idx="4835">
                  <c:v>1029.1389999999999</c:v>
                </c:pt>
                <c:pt idx="4836">
                  <c:v>1029.7181</c:v>
                </c:pt>
                <c:pt idx="4837">
                  <c:v>1030.2972</c:v>
                </c:pt>
                <c:pt idx="4838">
                  <c:v>1030.8762999999999</c:v>
                </c:pt>
                <c:pt idx="4839">
                  <c:v>1031.4553000000001</c:v>
                </c:pt>
                <c:pt idx="4840">
                  <c:v>1032.0343999999998</c:v>
                </c:pt>
                <c:pt idx="4841">
                  <c:v>1032.6134999999967</c:v>
                </c:pt>
                <c:pt idx="4842">
                  <c:v>1033.1925999999999</c:v>
                </c:pt>
                <c:pt idx="4843">
                  <c:v>1033.7717</c:v>
                </c:pt>
                <c:pt idx="4844">
                  <c:v>1034.3507</c:v>
                </c:pt>
                <c:pt idx="4845">
                  <c:v>1034.9298000000001</c:v>
                </c:pt>
                <c:pt idx="4846">
                  <c:v>1035.5089</c:v>
                </c:pt>
                <c:pt idx="4847">
                  <c:v>1036.088</c:v>
                </c:pt>
                <c:pt idx="4848">
                  <c:v>1036.6670999999999</c:v>
                </c:pt>
                <c:pt idx="4849">
                  <c:v>1037.2461000000001</c:v>
                </c:pt>
                <c:pt idx="4850">
                  <c:v>1037.8252</c:v>
                </c:pt>
                <c:pt idx="4851">
                  <c:v>1038.4042999999999</c:v>
                </c:pt>
                <c:pt idx="4852">
                  <c:v>1038.9833999999998</c:v>
                </c:pt>
                <c:pt idx="4853">
                  <c:v>1039.5623999999998</c:v>
                </c:pt>
                <c:pt idx="4854">
                  <c:v>1040.1415</c:v>
                </c:pt>
                <c:pt idx="4855">
                  <c:v>1040.7206000000001</c:v>
                </c:pt>
                <c:pt idx="4856">
                  <c:v>1041.2997</c:v>
                </c:pt>
                <c:pt idx="4857">
                  <c:v>1041.8788</c:v>
                </c:pt>
                <c:pt idx="4858">
                  <c:v>1042.4578000000001</c:v>
                </c:pt>
                <c:pt idx="4859">
                  <c:v>1043.0369000000001</c:v>
                </c:pt>
                <c:pt idx="4860">
                  <c:v>1043.616</c:v>
                </c:pt>
                <c:pt idx="4861">
                  <c:v>1044.1950999999999</c:v>
                </c:pt>
                <c:pt idx="4862">
                  <c:v>1044.7741999999998</c:v>
                </c:pt>
                <c:pt idx="4863">
                  <c:v>1045.3531999999998</c:v>
                </c:pt>
                <c:pt idx="4864">
                  <c:v>1045.9322999999999</c:v>
                </c:pt>
                <c:pt idx="4865">
                  <c:v>1046.5113999999999</c:v>
                </c:pt>
                <c:pt idx="4866">
                  <c:v>1047.0905</c:v>
                </c:pt>
                <c:pt idx="4867">
                  <c:v>1047.6695999999999</c:v>
                </c:pt>
                <c:pt idx="4868">
                  <c:v>1048.2486000000001</c:v>
                </c:pt>
                <c:pt idx="4869">
                  <c:v>1048.8277</c:v>
                </c:pt>
                <c:pt idx="4870">
                  <c:v>1049.4068000000011</c:v>
                </c:pt>
                <c:pt idx="4871">
                  <c:v>1049.9859000000001</c:v>
                </c:pt>
                <c:pt idx="4872">
                  <c:v>1050.5648999999999</c:v>
                </c:pt>
                <c:pt idx="4873">
                  <c:v>1051.1439999999998</c:v>
                </c:pt>
                <c:pt idx="4874">
                  <c:v>1051.7230999999999</c:v>
                </c:pt>
                <c:pt idx="4875">
                  <c:v>1052.3021999999999</c:v>
                </c:pt>
                <c:pt idx="4876">
                  <c:v>1052.8812999999998</c:v>
                </c:pt>
                <c:pt idx="4877">
                  <c:v>1053.4603</c:v>
                </c:pt>
                <c:pt idx="4878">
                  <c:v>1054.0393999999999</c:v>
                </c:pt>
                <c:pt idx="4879">
                  <c:v>1054.6185</c:v>
                </c:pt>
                <c:pt idx="4880">
                  <c:v>1055.1976</c:v>
                </c:pt>
                <c:pt idx="4881">
                  <c:v>1055.7767000000001</c:v>
                </c:pt>
                <c:pt idx="4882">
                  <c:v>1056.3557000000001</c:v>
                </c:pt>
                <c:pt idx="4883">
                  <c:v>1056.9348</c:v>
                </c:pt>
                <c:pt idx="4884">
                  <c:v>1057.5138999999999</c:v>
                </c:pt>
                <c:pt idx="4885">
                  <c:v>1058.0929999999998</c:v>
                </c:pt>
                <c:pt idx="4886">
                  <c:v>1058.6720999999998</c:v>
                </c:pt>
                <c:pt idx="4887">
                  <c:v>1059.2511</c:v>
                </c:pt>
                <c:pt idx="4888">
                  <c:v>1059.8301999999999</c:v>
                </c:pt>
                <c:pt idx="4889">
                  <c:v>1060.4093</c:v>
                </c:pt>
                <c:pt idx="4890">
                  <c:v>1060.9884</c:v>
                </c:pt>
                <c:pt idx="4891">
                  <c:v>1061.5673999999999</c:v>
                </c:pt>
                <c:pt idx="4892">
                  <c:v>1062.1465000000001</c:v>
                </c:pt>
                <c:pt idx="4893">
                  <c:v>1062.7256000000011</c:v>
                </c:pt>
                <c:pt idx="4894">
                  <c:v>1063.3046999999999</c:v>
                </c:pt>
                <c:pt idx="4895">
                  <c:v>1063.8837999999998</c:v>
                </c:pt>
                <c:pt idx="4896">
                  <c:v>1064.4628</c:v>
                </c:pt>
                <c:pt idx="4897">
                  <c:v>1065.0418999999999</c:v>
                </c:pt>
                <c:pt idx="4898">
                  <c:v>1065.6209999999999</c:v>
                </c:pt>
                <c:pt idx="4899">
                  <c:v>1066.2001</c:v>
                </c:pt>
                <c:pt idx="4900">
                  <c:v>1066.7791999999999</c:v>
                </c:pt>
                <c:pt idx="4901">
                  <c:v>1067.3581999999999</c:v>
                </c:pt>
                <c:pt idx="4902">
                  <c:v>1067.9373000000001</c:v>
                </c:pt>
                <c:pt idx="4903">
                  <c:v>1068.5164</c:v>
                </c:pt>
                <c:pt idx="4904">
                  <c:v>1069.0955000000001</c:v>
                </c:pt>
                <c:pt idx="4905">
                  <c:v>1069.6745999999998</c:v>
                </c:pt>
                <c:pt idx="4906">
                  <c:v>1070.2536</c:v>
                </c:pt>
                <c:pt idx="4907">
                  <c:v>1070.8326999999999</c:v>
                </c:pt>
                <c:pt idx="4908">
                  <c:v>1071.4118000000001</c:v>
                </c:pt>
                <c:pt idx="4909">
                  <c:v>1071.9909</c:v>
                </c:pt>
                <c:pt idx="4910">
                  <c:v>1072.5699</c:v>
                </c:pt>
                <c:pt idx="4911">
                  <c:v>1073.1489999999999</c:v>
                </c:pt>
                <c:pt idx="4912">
                  <c:v>1073.7281</c:v>
                </c:pt>
                <c:pt idx="4913">
                  <c:v>1074.3072</c:v>
                </c:pt>
                <c:pt idx="4914">
                  <c:v>1074.8862999999999</c:v>
                </c:pt>
                <c:pt idx="4915">
                  <c:v>1075.4653000000001</c:v>
                </c:pt>
                <c:pt idx="4916">
                  <c:v>1076.0443999999998</c:v>
                </c:pt>
                <c:pt idx="4917">
                  <c:v>1076.6234999999967</c:v>
                </c:pt>
                <c:pt idx="4918">
                  <c:v>1077.2026000000001</c:v>
                </c:pt>
                <c:pt idx="4919">
                  <c:v>1077.7817</c:v>
                </c:pt>
                <c:pt idx="4920">
                  <c:v>1078.3607</c:v>
                </c:pt>
                <c:pt idx="4921">
                  <c:v>1078.9398000000001</c:v>
                </c:pt>
                <c:pt idx="4922">
                  <c:v>1079.5189</c:v>
                </c:pt>
                <c:pt idx="4923">
                  <c:v>1080.098</c:v>
                </c:pt>
                <c:pt idx="4924">
                  <c:v>1080.6769999999999</c:v>
                </c:pt>
                <c:pt idx="4925">
                  <c:v>1081.2561000000001</c:v>
                </c:pt>
                <c:pt idx="4926">
                  <c:v>1081.8352</c:v>
                </c:pt>
                <c:pt idx="4927">
                  <c:v>1082.4142999999999</c:v>
                </c:pt>
                <c:pt idx="4928">
                  <c:v>1082.9933999999998</c:v>
                </c:pt>
                <c:pt idx="4929">
                  <c:v>1083.5723999999998</c:v>
                </c:pt>
                <c:pt idx="4930">
                  <c:v>1084.1514999999968</c:v>
                </c:pt>
                <c:pt idx="4931">
                  <c:v>1084.7306000000001</c:v>
                </c:pt>
                <c:pt idx="4932">
                  <c:v>1085.3097</c:v>
                </c:pt>
                <c:pt idx="4933">
                  <c:v>1085.8887999999999</c:v>
                </c:pt>
                <c:pt idx="4934">
                  <c:v>1086.4678000000001</c:v>
                </c:pt>
                <c:pt idx="4935">
                  <c:v>1087.0469000000001</c:v>
                </c:pt>
                <c:pt idx="4936">
                  <c:v>1087.626</c:v>
                </c:pt>
                <c:pt idx="4937">
                  <c:v>1088.2051000000001</c:v>
                </c:pt>
                <c:pt idx="4938">
                  <c:v>1088.7841999999998</c:v>
                </c:pt>
                <c:pt idx="4939">
                  <c:v>1089.3631999999998</c:v>
                </c:pt>
                <c:pt idx="4940">
                  <c:v>1089.9422999999999</c:v>
                </c:pt>
                <c:pt idx="4941">
                  <c:v>1090.5213999999999</c:v>
                </c:pt>
                <c:pt idx="4942">
                  <c:v>1091.1005</c:v>
                </c:pt>
                <c:pt idx="4943">
                  <c:v>1091.6795</c:v>
                </c:pt>
                <c:pt idx="4944">
                  <c:v>1092.2586000000001</c:v>
                </c:pt>
                <c:pt idx="4945">
                  <c:v>1092.8377</c:v>
                </c:pt>
                <c:pt idx="4946">
                  <c:v>1093.4168000000011</c:v>
                </c:pt>
                <c:pt idx="4947">
                  <c:v>1093.9959000000001</c:v>
                </c:pt>
                <c:pt idx="4948">
                  <c:v>1094.5748999999998</c:v>
                </c:pt>
                <c:pt idx="4949">
                  <c:v>1095.1539999999998</c:v>
                </c:pt>
                <c:pt idx="4950">
                  <c:v>1095.7330999999999</c:v>
                </c:pt>
                <c:pt idx="4951">
                  <c:v>1096.3121999999998</c:v>
                </c:pt>
                <c:pt idx="4952">
                  <c:v>1096.8912999999998</c:v>
                </c:pt>
                <c:pt idx="4953">
                  <c:v>1097.4703</c:v>
                </c:pt>
                <c:pt idx="4954">
                  <c:v>1098.0493999999999</c:v>
                </c:pt>
                <c:pt idx="4955">
                  <c:v>1098.6285</c:v>
                </c:pt>
                <c:pt idx="4956">
                  <c:v>1099.2076000000011</c:v>
                </c:pt>
                <c:pt idx="4957">
                  <c:v>1099.7867000000001</c:v>
                </c:pt>
                <c:pt idx="4958">
                  <c:v>1100.3657000000001</c:v>
                </c:pt>
                <c:pt idx="4959">
                  <c:v>1100.9448</c:v>
                </c:pt>
                <c:pt idx="4960">
                  <c:v>1101.5238999999999</c:v>
                </c:pt>
                <c:pt idx="4961">
                  <c:v>1102.1029999999998</c:v>
                </c:pt>
                <c:pt idx="4962">
                  <c:v>1102.6819999999998</c:v>
                </c:pt>
                <c:pt idx="4963">
                  <c:v>1103.2610999999999</c:v>
                </c:pt>
                <c:pt idx="4964">
                  <c:v>1103.8401999999999</c:v>
                </c:pt>
                <c:pt idx="4965">
                  <c:v>1104.4193</c:v>
                </c:pt>
                <c:pt idx="4966">
                  <c:v>1104.9983999999999</c:v>
                </c:pt>
                <c:pt idx="4967">
                  <c:v>1105.5773999999999</c:v>
                </c:pt>
                <c:pt idx="4968">
                  <c:v>1106.1565000000001</c:v>
                </c:pt>
                <c:pt idx="4969">
                  <c:v>1106.7356000000011</c:v>
                </c:pt>
                <c:pt idx="4970">
                  <c:v>1107.3146999999999</c:v>
                </c:pt>
                <c:pt idx="4971">
                  <c:v>1107.8937999999998</c:v>
                </c:pt>
                <c:pt idx="4972">
                  <c:v>1108.4728</c:v>
                </c:pt>
                <c:pt idx="4973">
                  <c:v>1109.0518999999999</c:v>
                </c:pt>
                <c:pt idx="4974">
                  <c:v>1109.6309999999999</c:v>
                </c:pt>
                <c:pt idx="4975">
                  <c:v>1110.2101</c:v>
                </c:pt>
                <c:pt idx="4976">
                  <c:v>1110.7891999999999</c:v>
                </c:pt>
                <c:pt idx="4977">
                  <c:v>1111.3681999999999</c:v>
                </c:pt>
                <c:pt idx="4978">
                  <c:v>1111.9473</c:v>
                </c:pt>
                <c:pt idx="4979">
                  <c:v>1112.5264</c:v>
                </c:pt>
                <c:pt idx="4980">
                  <c:v>1113.1055000000001</c:v>
                </c:pt>
                <c:pt idx="4981">
                  <c:v>1113.6844999999955</c:v>
                </c:pt>
                <c:pt idx="4982">
                  <c:v>1114.2636</c:v>
                </c:pt>
                <c:pt idx="4983">
                  <c:v>1114.8426999999999</c:v>
                </c:pt>
                <c:pt idx="4984">
                  <c:v>1115.4218000000001</c:v>
                </c:pt>
                <c:pt idx="4985">
                  <c:v>1116.0009</c:v>
                </c:pt>
                <c:pt idx="4986">
                  <c:v>1116.5799</c:v>
                </c:pt>
                <c:pt idx="4987">
                  <c:v>1117.1589999999999</c:v>
                </c:pt>
                <c:pt idx="4988">
                  <c:v>1117.7381</c:v>
                </c:pt>
                <c:pt idx="4989">
                  <c:v>1118.3172</c:v>
                </c:pt>
                <c:pt idx="4990">
                  <c:v>1118.8962999999999</c:v>
                </c:pt>
                <c:pt idx="4991">
                  <c:v>1119.4753000000001</c:v>
                </c:pt>
                <c:pt idx="4992">
                  <c:v>1120.0543999999998</c:v>
                </c:pt>
                <c:pt idx="4993">
                  <c:v>1120.6334999999967</c:v>
                </c:pt>
                <c:pt idx="4994">
                  <c:v>1121.2126000000001</c:v>
                </c:pt>
                <c:pt idx="4995">
                  <c:v>1121.7917</c:v>
                </c:pt>
                <c:pt idx="4996">
                  <c:v>1122.3706999999999</c:v>
                </c:pt>
                <c:pt idx="4997">
                  <c:v>1122.9498000000001</c:v>
                </c:pt>
                <c:pt idx="4998">
                  <c:v>1123.5289</c:v>
                </c:pt>
                <c:pt idx="4999">
                  <c:v>1124.1079999999999</c:v>
                </c:pt>
                <c:pt idx="5000">
                  <c:v>1124.6869999999999</c:v>
                </c:pt>
                <c:pt idx="5001">
                  <c:v>1125.2661000000001</c:v>
                </c:pt>
                <c:pt idx="5002">
                  <c:v>1125.8452</c:v>
                </c:pt>
                <c:pt idx="5003">
                  <c:v>1126.4242999999999</c:v>
                </c:pt>
                <c:pt idx="5004">
                  <c:v>1127.0033999999998</c:v>
                </c:pt>
                <c:pt idx="5005">
                  <c:v>1127.5823999999998</c:v>
                </c:pt>
                <c:pt idx="5006">
                  <c:v>1128.1614999999967</c:v>
                </c:pt>
                <c:pt idx="5007">
                  <c:v>1128.7406000000001</c:v>
                </c:pt>
                <c:pt idx="5008">
                  <c:v>1129.3197</c:v>
                </c:pt>
                <c:pt idx="5009">
                  <c:v>1129.8987999999999</c:v>
                </c:pt>
                <c:pt idx="5010">
                  <c:v>1130.4778000000001</c:v>
                </c:pt>
                <c:pt idx="5011">
                  <c:v>1131.0569</c:v>
                </c:pt>
                <c:pt idx="5012">
                  <c:v>1131.636</c:v>
                </c:pt>
                <c:pt idx="5013">
                  <c:v>1132.2151000000001</c:v>
                </c:pt>
                <c:pt idx="5014">
                  <c:v>1132.7941999999998</c:v>
                </c:pt>
                <c:pt idx="5015">
                  <c:v>1133.3731999999998</c:v>
                </c:pt>
                <c:pt idx="5016">
                  <c:v>1133.9522999999999</c:v>
                </c:pt>
                <c:pt idx="5017">
                  <c:v>1134.5313999999998</c:v>
                </c:pt>
                <c:pt idx="5018">
                  <c:v>1135.1105</c:v>
                </c:pt>
                <c:pt idx="5019">
                  <c:v>1135.6895</c:v>
                </c:pt>
                <c:pt idx="5020">
                  <c:v>1136.2686000000001</c:v>
                </c:pt>
                <c:pt idx="5021">
                  <c:v>1136.8477</c:v>
                </c:pt>
                <c:pt idx="5022">
                  <c:v>1137.4268000000011</c:v>
                </c:pt>
                <c:pt idx="5023">
                  <c:v>1138.0059000000001</c:v>
                </c:pt>
                <c:pt idx="5024">
                  <c:v>1138.5848999999998</c:v>
                </c:pt>
                <c:pt idx="5025">
                  <c:v>1139.1639999999998</c:v>
                </c:pt>
                <c:pt idx="5026">
                  <c:v>1139.7430999999999</c:v>
                </c:pt>
                <c:pt idx="5027">
                  <c:v>1140.3221999999998</c:v>
                </c:pt>
                <c:pt idx="5028">
                  <c:v>1140.9013</c:v>
                </c:pt>
                <c:pt idx="5029">
                  <c:v>1141.4802999999999</c:v>
                </c:pt>
                <c:pt idx="5030">
                  <c:v>1142.0593999999999</c:v>
                </c:pt>
                <c:pt idx="5031">
                  <c:v>1142.6385</c:v>
                </c:pt>
                <c:pt idx="5032">
                  <c:v>1143.2176000000011</c:v>
                </c:pt>
                <c:pt idx="5033">
                  <c:v>1143.7967000000001</c:v>
                </c:pt>
                <c:pt idx="5034">
                  <c:v>1144.3757000000001</c:v>
                </c:pt>
                <c:pt idx="5035">
                  <c:v>1144.9548</c:v>
                </c:pt>
                <c:pt idx="5036">
                  <c:v>1145.5338999999999</c:v>
                </c:pt>
                <c:pt idx="5037">
                  <c:v>1146.1129999999998</c:v>
                </c:pt>
                <c:pt idx="5038">
                  <c:v>1146.6919999999998</c:v>
                </c:pt>
                <c:pt idx="5039">
                  <c:v>1147.2710999999999</c:v>
                </c:pt>
                <c:pt idx="5040">
                  <c:v>1147.8501999999999</c:v>
                </c:pt>
                <c:pt idx="5041">
                  <c:v>1148.4293</c:v>
                </c:pt>
                <c:pt idx="5042">
                  <c:v>1149.0083999999999</c:v>
                </c:pt>
                <c:pt idx="5043">
                  <c:v>1149.5873999999999</c:v>
                </c:pt>
                <c:pt idx="5044">
                  <c:v>1150.1665</c:v>
                </c:pt>
                <c:pt idx="5045">
                  <c:v>1150.7456000000011</c:v>
                </c:pt>
                <c:pt idx="5046">
                  <c:v>1151.3246999999999</c:v>
                </c:pt>
                <c:pt idx="5047">
                  <c:v>1151.9038</c:v>
                </c:pt>
                <c:pt idx="5048">
                  <c:v>1152.4828</c:v>
                </c:pt>
                <c:pt idx="5049">
                  <c:v>1153.0618999999999</c:v>
                </c:pt>
                <c:pt idx="5050">
                  <c:v>1153.6409999999998</c:v>
                </c:pt>
                <c:pt idx="5051">
                  <c:v>1154.2201</c:v>
                </c:pt>
                <c:pt idx="5052">
                  <c:v>1154.7991</c:v>
                </c:pt>
                <c:pt idx="5053">
                  <c:v>1155.3781999999999</c:v>
                </c:pt>
                <c:pt idx="5054">
                  <c:v>1155.9573</c:v>
                </c:pt>
                <c:pt idx="5055">
                  <c:v>1156.5364</c:v>
                </c:pt>
                <c:pt idx="5056">
                  <c:v>1157.1155000000001</c:v>
                </c:pt>
                <c:pt idx="5057">
                  <c:v>1157.6944999999955</c:v>
                </c:pt>
                <c:pt idx="5058">
                  <c:v>1158.2736</c:v>
                </c:pt>
                <c:pt idx="5059">
                  <c:v>1158.8526999999999</c:v>
                </c:pt>
                <c:pt idx="5060">
                  <c:v>1159.4318000000001</c:v>
                </c:pt>
                <c:pt idx="5061">
                  <c:v>1160.0109</c:v>
                </c:pt>
                <c:pt idx="5062">
                  <c:v>1160.5898999999999</c:v>
                </c:pt>
                <c:pt idx="5063">
                  <c:v>1161.1689999999999</c:v>
                </c:pt>
                <c:pt idx="5064">
                  <c:v>1161.7481</c:v>
                </c:pt>
                <c:pt idx="5065">
                  <c:v>1162.3271999999999</c:v>
                </c:pt>
                <c:pt idx="5066">
                  <c:v>1162.9063000000001</c:v>
                </c:pt>
                <c:pt idx="5067">
                  <c:v>1163.4853000000001</c:v>
                </c:pt>
                <c:pt idx="5068">
                  <c:v>1164.0643999999998</c:v>
                </c:pt>
                <c:pt idx="5069">
                  <c:v>1164.6434999999967</c:v>
                </c:pt>
                <c:pt idx="5070">
                  <c:v>1165.2226000000001</c:v>
                </c:pt>
                <c:pt idx="5071">
                  <c:v>1165.8016</c:v>
                </c:pt>
                <c:pt idx="5072">
                  <c:v>1166.3806999999999</c:v>
                </c:pt>
                <c:pt idx="5073">
                  <c:v>1166.9598000000001</c:v>
                </c:pt>
                <c:pt idx="5074">
                  <c:v>1167.5389</c:v>
                </c:pt>
                <c:pt idx="5075">
                  <c:v>1168.1179999999999</c:v>
                </c:pt>
                <c:pt idx="5076">
                  <c:v>1168.6969999999999</c:v>
                </c:pt>
                <c:pt idx="5077">
                  <c:v>1169.2761</c:v>
                </c:pt>
                <c:pt idx="5078">
                  <c:v>1169.8552</c:v>
                </c:pt>
                <c:pt idx="5079">
                  <c:v>1170.4342999999999</c:v>
                </c:pt>
                <c:pt idx="5080">
                  <c:v>1171.0133999999998</c:v>
                </c:pt>
                <c:pt idx="5081">
                  <c:v>1171.5923999999998</c:v>
                </c:pt>
                <c:pt idx="5082">
                  <c:v>1172.1714999999967</c:v>
                </c:pt>
                <c:pt idx="5083">
                  <c:v>1172.7506000000001</c:v>
                </c:pt>
                <c:pt idx="5084">
                  <c:v>1173.3297</c:v>
                </c:pt>
                <c:pt idx="5085">
                  <c:v>1173.9088000000011</c:v>
                </c:pt>
                <c:pt idx="5086">
                  <c:v>1174.4878000000001</c:v>
                </c:pt>
                <c:pt idx="5087">
                  <c:v>1175.0669</c:v>
                </c:pt>
                <c:pt idx="5088">
                  <c:v>1175.646</c:v>
                </c:pt>
                <c:pt idx="5089">
                  <c:v>1176.2251000000001</c:v>
                </c:pt>
                <c:pt idx="5090">
                  <c:v>1176.8040999999998</c:v>
                </c:pt>
                <c:pt idx="5091">
                  <c:v>1177.3831999999998</c:v>
                </c:pt>
                <c:pt idx="5092">
                  <c:v>1177.9622999999999</c:v>
                </c:pt>
                <c:pt idx="5093">
                  <c:v>1178.5413999999998</c:v>
                </c:pt>
                <c:pt idx="5094">
                  <c:v>1179.1205</c:v>
                </c:pt>
                <c:pt idx="5095">
                  <c:v>1179.6994999999968</c:v>
                </c:pt>
                <c:pt idx="5096">
                  <c:v>1180.2786000000001</c:v>
                </c:pt>
                <c:pt idx="5097">
                  <c:v>1180.8577</c:v>
                </c:pt>
                <c:pt idx="5098">
                  <c:v>1181.4368000000011</c:v>
                </c:pt>
                <c:pt idx="5099">
                  <c:v>1182.0159000000001</c:v>
                </c:pt>
                <c:pt idx="5100">
                  <c:v>1182.5948999999998</c:v>
                </c:pt>
                <c:pt idx="5101">
                  <c:v>1183.1739999999998</c:v>
                </c:pt>
                <c:pt idx="5102">
                  <c:v>1183.7530999999999</c:v>
                </c:pt>
                <c:pt idx="5103">
                  <c:v>1184.3321999999998</c:v>
                </c:pt>
                <c:pt idx="5104">
                  <c:v>1184.9113</c:v>
                </c:pt>
                <c:pt idx="5105">
                  <c:v>1185.4902999999999</c:v>
                </c:pt>
                <c:pt idx="5106">
                  <c:v>1186.0693999999999</c:v>
                </c:pt>
                <c:pt idx="5107">
                  <c:v>1186.6485</c:v>
                </c:pt>
                <c:pt idx="5108">
                  <c:v>1187.2276000000011</c:v>
                </c:pt>
                <c:pt idx="5109">
                  <c:v>1187.8066000000001</c:v>
                </c:pt>
                <c:pt idx="5110">
                  <c:v>1188.3857</c:v>
                </c:pt>
                <c:pt idx="5111">
                  <c:v>1188.9648</c:v>
                </c:pt>
                <c:pt idx="5112">
                  <c:v>1189.5438999999999</c:v>
                </c:pt>
                <c:pt idx="5113">
                  <c:v>1190.1229999999998</c:v>
                </c:pt>
                <c:pt idx="5114">
                  <c:v>1190.702</c:v>
                </c:pt>
                <c:pt idx="5115">
                  <c:v>1191.2810999999999</c:v>
                </c:pt>
                <c:pt idx="5116">
                  <c:v>1191.8601999999998</c:v>
                </c:pt>
                <c:pt idx="5117">
                  <c:v>1192.4393</c:v>
                </c:pt>
                <c:pt idx="5118">
                  <c:v>1193.0183999999999</c:v>
                </c:pt>
                <c:pt idx="5119">
                  <c:v>1193.5973999999999</c:v>
                </c:pt>
                <c:pt idx="5120">
                  <c:v>1194.1765</c:v>
                </c:pt>
                <c:pt idx="5121">
                  <c:v>1194.7556000000011</c:v>
                </c:pt>
                <c:pt idx="5122">
                  <c:v>1195.3346999999999</c:v>
                </c:pt>
                <c:pt idx="5123">
                  <c:v>1195.9138</c:v>
                </c:pt>
                <c:pt idx="5124">
                  <c:v>1196.4928</c:v>
                </c:pt>
                <c:pt idx="5125">
                  <c:v>1197.0718999999999</c:v>
                </c:pt>
                <c:pt idx="5126">
                  <c:v>1197.6509999999998</c:v>
                </c:pt>
                <c:pt idx="5127">
                  <c:v>1198.2301</c:v>
                </c:pt>
                <c:pt idx="5128">
                  <c:v>1198.8090999999999</c:v>
                </c:pt>
                <c:pt idx="5129">
                  <c:v>1199.3881999999999</c:v>
                </c:pt>
                <c:pt idx="5130">
                  <c:v>1199.9673</c:v>
                </c:pt>
                <c:pt idx="5131">
                  <c:v>1200.5463999999999</c:v>
                </c:pt>
                <c:pt idx="5132">
                  <c:v>1201.1255000000001</c:v>
                </c:pt>
                <c:pt idx="5133">
                  <c:v>1201.7045000000001</c:v>
                </c:pt>
                <c:pt idx="5134">
                  <c:v>1202.2836</c:v>
                </c:pt>
                <c:pt idx="5135">
                  <c:v>1202.8626999999999</c:v>
                </c:pt>
                <c:pt idx="5136">
                  <c:v>1203.4418000000001</c:v>
                </c:pt>
                <c:pt idx="5137">
                  <c:v>1204.0209</c:v>
                </c:pt>
                <c:pt idx="5138">
                  <c:v>1204.5998999999999</c:v>
                </c:pt>
                <c:pt idx="5139">
                  <c:v>1205.1789999999999</c:v>
                </c:pt>
                <c:pt idx="5140">
                  <c:v>1205.7581</c:v>
                </c:pt>
                <c:pt idx="5141">
                  <c:v>1206.3371999999999</c:v>
                </c:pt>
                <c:pt idx="5142">
                  <c:v>1206.9163000000001</c:v>
                </c:pt>
                <c:pt idx="5143">
                  <c:v>1207.4953</c:v>
                </c:pt>
                <c:pt idx="5144">
                  <c:v>1208.0743999999968</c:v>
                </c:pt>
                <c:pt idx="5145">
                  <c:v>1208.6534999999967</c:v>
                </c:pt>
                <c:pt idx="5146">
                  <c:v>1209.2326</c:v>
                </c:pt>
                <c:pt idx="5147">
                  <c:v>1209.8116</c:v>
                </c:pt>
                <c:pt idx="5148">
                  <c:v>1210.3906999999999</c:v>
                </c:pt>
                <c:pt idx="5149">
                  <c:v>1210.9698000000001</c:v>
                </c:pt>
                <c:pt idx="5150">
                  <c:v>1211.5489</c:v>
                </c:pt>
                <c:pt idx="5151">
                  <c:v>1212.1279999999999</c:v>
                </c:pt>
                <c:pt idx="5152">
                  <c:v>1212.7070000000001</c:v>
                </c:pt>
                <c:pt idx="5153">
                  <c:v>1213.2861</c:v>
                </c:pt>
                <c:pt idx="5154">
                  <c:v>1213.8652</c:v>
                </c:pt>
                <c:pt idx="5155">
                  <c:v>1214.4442999999999</c:v>
                </c:pt>
                <c:pt idx="5156">
                  <c:v>1215.0233999999998</c:v>
                </c:pt>
                <c:pt idx="5157">
                  <c:v>1215.6023999999998</c:v>
                </c:pt>
                <c:pt idx="5158">
                  <c:v>1216.1814999999967</c:v>
                </c:pt>
                <c:pt idx="5159">
                  <c:v>1216.7606000000001</c:v>
                </c:pt>
                <c:pt idx="5160">
                  <c:v>1217.3397</c:v>
                </c:pt>
                <c:pt idx="5161">
                  <c:v>1217.9187000000011</c:v>
                </c:pt>
                <c:pt idx="5162">
                  <c:v>1218.4978000000001</c:v>
                </c:pt>
                <c:pt idx="5163">
                  <c:v>1219.0769</c:v>
                </c:pt>
                <c:pt idx="5164">
                  <c:v>1219.6559999999999</c:v>
                </c:pt>
                <c:pt idx="5165">
                  <c:v>1220.2351000000001</c:v>
                </c:pt>
                <c:pt idx="5166">
                  <c:v>1220.8140999999998</c:v>
                </c:pt>
                <c:pt idx="5167">
                  <c:v>1221.3931999999998</c:v>
                </c:pt>
                <c:pt idx="5168">
                  <c:v>1221.9722999999999</c:v>
                </c:pt>
                <c:pt idx="5169">
                  <c:v>1222.5513999999998</c:v>
                </c:pt>
                <c:pt idx="5170">
                  <c:v>1223.1305</c:v>
                </c:pt>
                <c:pt idx="5171">
                  <c:v>1223.7095000000011</c:v>
                </c:pt>
                <c:pt idx="5172">
                  <c:v>1224.2886000000001</c:v>
                </c:pt>
                <c:pt idx="5173">
                  <c:v>1224.8677</c:v>
                </c:pt>
                <c:pt idx="5174">
                  <c:v>1225.4468000000011</c:v>
                </c:pt>
                <c:pt idx="5175">
                  <c:v>1226.0259000000001</c:v>
                </c:pt>
                <c:pt idx="5176">
                  <c:v>1226.6048999999998</c:v>
                </c:pt>
                <c:pt idx="5177">
                  <c:v>1227.1839999999968</c:v>
                </c:pt>
                <c:pt idx="5178">
                  <c:v>1227.7630999999999</c:v>
                </c:pt>
                <c:pt idx="5179">
                  <c:v>1228.3421999999998</c:v>
                </c:pt>
                <c:pt idx="5180">
                  <c:v>1228.9212</c:v>
                </c:pt>
                <c:pt idx="5181">
                  <c:v>1229.5002999999999</c:v>
                </c:pt>
                <c:pt idx="5182">
                  <c:v>1230.0793999999999</c:v>
                </c:pt>
                <c:pt idx="5183">
                  <c:v>1230.6585</c:v>
                </c:pt>
                <c:pt idx="5184">
                  <c:v>1231.2376000000011</c:v>
                </c:pt>
                <c:pt idx="5185">
                  <c:v>1231.8166000000001</c:v>
                </c:pt>
                <c:pt idx="5186">
                  <c:v>1232.3957</c:v>
                </c:pt>
                <c:pt idx="5187">
                  <c:v>1232.9748</c:v>
                </c:pt>
                <c:pt idx="5188">
                  <c:v>1233.5538999999999</c:v>
                </c:pt>
                <c:pt idx="5189">
                  <c:v>1234.1329999999998</c:v>
                </c:pt>
                <c:pt idx="5190">
                  <c:v>1234.712</c:v>
                </c:pt>
                <c:pt idx="5191">
                  <c:v>1235.2910999999999</c:v>
                </c:pt>
                <c:pt idx="5192">
                  <c:v>1235.8701999999998</c:v>
                </c:pt>
                <c:pt idx="5193">
                  <c:v>1236.4493</c:v>
                </c:pt>
                <c:pt idx="5194">
                  <c:v>1237.0283999999999</c:v>
                </c:pt>
                <c:pt idx="5195">
                  <c:v>1237.6073999999999</c:v>
                </c:pt>
                <c:pt idx="5196">
                  <c:v>1238.1865</c:v>
                </c:pt>
                <c:pt idx="5197">
                  <c:v>1238.7656000000011</c:v>
                </c:pt>
                <c:pt idx="5198">
                  <c:v>1239.3446999999999</c:v>
                </c:pt>
                <c:pt idx="5199">
                  <c:v>1239.9237000000001</c:v>
                </c:pt>
                <c:pt idx="5200">
                  <c:v>1240.5028</c:v>
                </c:pt>
                <c:pt idx="5201">
                  <c:v>1241.0818999999999</c:v>
                </c:pt>
                <c:pt idx="5202">
                  <c:v>1241.6609999999998</c:v>
                </c:pt>
                <c:pt idx="5203">
                  <c:v>1242.2401</c:v>
                </c:pt>
                <c:pt idx="5204">
                  <c:v>1242.8190999999999</c:v>
                </c:pt>
                <c:pt idx="5205">
                  <c:v>1243.3981999999999</c:v>
                </c:pt>
                <c:pt idx="5206">
                  <c:v>1243.9773</c:v>
                </c:pt>
                <c:pt idx="5207">
                  <c:v>1244.5563999999999</c:v>
                </c:pt>
                <c:pt idx="5208">
                  <c:v>1245.1355000000001</c:v>
                </c:pt>
                <c:pt idx="5209">
                  <c:v>1245.7145</c:v>
                </c:pt>
                <c:pt idx="5210">
                  <c:v>1246.2936</c:v>
                </c:pt>
                <c:pt idx="5211">
                  <c:v>1246.8726999999999</c:v>
                </c:pt>
                <c:pt idx="5212">
                  <c:v>1247.4518</c:v>
                </c:pt>
                <c:pt idx="5213">
                  <c:v>1248.0309</c:v>
                </c:pt>
                <c:pt idx="5214">
                  <c:v>1248.6098999999999</c:v>
                </c:pt>
                <c:pt idx="5215">
                  <c:v>1249.1889999999999</c:v>
                </c:pt>
                <c:pt idx="5216">
                  <c:v>1249.7681</c:v>
                </c:pt>
                <c:pt idx="5217">
                  <c:v>1250.3471999999999</c:v>
                </c:pt>
                <c:pt idx="5218">
                  <c:v>1250.9262000000001</c:v>
                </c:pt>
                <c:pt idx="5219">
                  <c:v>1251.5053</c:v>
                </c:pt>
                <c:pt idx="5220">
                  <c:v>1252.0843999999968</c:v>
                </c:pt>
                <c:pt idx="5221">
                  <c:v>1252.6634999999956</c:v>
                </c:pt>
                <c:pt idx="5222">
                  <c:v>1253.2426</c:v>
                </c:pt>
                <c:pt idx="5223">
                  <c:v>1253.8216</c:v>
                </c:pt>
                <c:pt idx="5224">
                  <c:v>1254.4007000000001</c:v>
                </c:pt>
                <c:pt idx="5225">
                  <c:v>1254.9798000000001</c:v>
                </c:pt>
                <c:pt idx="5226">
                  <c:v>1255.5589</c:v>
                </c:pt>
                <c:pt idx="5227">
                  <c:v>1256.1379999999999</c:v>
                </c:pt>
                <c:pt idx="5228">
                  <c:v>1256.7170000000001</c:v>
                </c:pt>
                <c:pt idx="5229">
                  <c:v>1257.2961</c:v>
                </c:pt>
                <c:pt idx="5230">
                  <c:v>1257.8751999999999</c:v>
                </c:pt>
                <c:pt idx="5231">
                  <c:v>1258.4542999999999</c:v>
                </c:pt>
                <c:pt idx="5232">
                  <c:v>1259.0333999999998</c:v>
                </c:pt>
                <c:pt idx="5233">
                  <c:v>1259.6123999999998</c:v>
                </c:pt>
                <c:pt idx="5234">
                  <c:v>1260.1914999999967</c:v>
                </c:pt>
                <c:pt idx="5235">
                  <c:v>1260.7706000000001</c:v>
                </c:pt>
                <c:pt idx="5236">
                  <c:v>1261.3497</c:v>
                </c:pt>
                <c:pt idx="5237">
                  <c:v>1261.9287000000011</c:v>
                </c:pt>
                <c:pt idx="5238">
                  <c:v>1262.5078000000001</c:v>
                </c:pt>
                <c:pt idx="5239">
                  <c:v>1263.0869</c:v>
                </c:pt>
                <c:pt idx="5240">
                  <c:v>1263.6659999999999</c:v>
                </c:pt>
                <c:pt idx="5241">
                  <c:v>1264.2451000000001</c:v>
                </c:pt>
                <c:pt idx="5242">
                  <c:v>1264.8240999999998</c:v>
                </c:pt>
                <c:pt idx="5243">
                  <c:v>1265.4032</c:v>
                </c:pt>
                <c:pt idx="5244">
                  <c:v>1265.9822999999999</c:v>
                </c:pt>
                <c:pt idx="5245">
                  <c:v>1266.5613999999998</c:v>
                </c:pt>
                <c:pt idx="5246">
                  <c:v>1267.1405</c:v>
                </c:pt>
                <c:pt idx="5247">
                  <c:v>1267.7195000000011</c:v>
                </c:pt>
                <c:pt idx="5248">
                  <c:v>1268.2986000000001</c:v>
                </c:pt>
                <c:pt idx="5249">
                  <c:v>1268.8777</c:v>
                </c:pt>
                <c:pt idx="5250">
                  <c:v>1269.4568000000011</c:v>
                </c:pt>
                <c:pt idx="5251">
                  <c:v>1270.0359000000001</c:v>
                </c:pt>
                <c:pt idx="5252">
                  <c:v>1270.6148999999998</c:v>
                </c:pt>
                <c:pt idx="5253">
                  <c:v>1271.1939999999968</c:v>
                </c:pt>
                <c:pt idx="5254">
                  <c:v>1271.7730999999999</c:v>
                </c:pt>
                <c:pt idx="5255">
                  <c:v>1272.3521999999998</c:v>
                </c:pt>
                <c:pt idx="5256">
                  <c:v>1272.9312</c:v>
                </c:pt>
                <c:pt idx="5257">
                  <c:v>1273.5102999999999</c:v>
                </c:pt>
                <c:pt idx="5258">
                  <c:v>1274.0893999999998</c:v>
                </c:pt>
                <c:pt idx="5259">
                  <c:v>1274.6685</c:v>
                </c:pt>
                <c:pt idx="5260">
                  <c:v>1275.2476000000001</c:v>
                </c:pt>
                <c:pt idx="5261">
                  <c:v>1275.8266000000001</c:v>
                </c:pt>
                <c:pt idx="5262">
                  <c:v>1276.4057000000032</c:v>
                </c:pt>
                <c:pt idx="5263">
                  <c:v>1276.9848</c:v>
                </c:pt>
                <c:pt idx="5264">
                  <c:v>1277.5638999999999</c:v>
                </c:pt>
                <c:pt idx="5265">
                  <c:v>1278.1429999999998</c:v>
                </c:pt>
                <c:pt idx="5266">
                  <c:v>1278.722</c:v>
                </c:pt>
                <c:pt idx="5267">
                  <c:v>1279.3010999999999</c:v>
                </c:pt>
                <c:pt idx="5268">
                  <c:v>1279.8801999999998</c:v>
                </c:pt>
                <c:pt idx="5269">
                  <c:v>1280.4593</c:v>
                </c:pt>
                <c:pt idx="5270">
                  <c:v>1281.0383999999999</c:v>
                </c:pt>
                <c:pt idx="5271">
                  <c:v>1281.6173999999999</c:v>
                </c:pt>
                <c:pt idx="5272">
                  <c:v>1282.1965</c:v>
                </c:pt>
                <c:pt idx="5273">
                  <c:v>1282.7756000000011</c:v>
                </c:pt>
                <c:pt idx="5274">
                  <c:v>1283.3546999999999</c:v>
                </c:pt>
                <c:pt idx="5275">
                  <c:v>1283.9337</c:v>
                </c:pt>
                <c:pt idx="5276">
                  <c:v>1284.5128</c:v>
                </c:pt>
                <c:pt idx="5277">
                  <c:v>1285.0918999999999</c:v>
                </c:pt>
                <c:pt idx="5278">
                  <c:v>1285.6709999999998</c:v>
                </c:pt>
                <c:pt idx="5279">
                  <c:v>1286.2501</c:v>
                </c:pt>
                <c:pt idx="5280">
                  <c:v>1286.8290999999999</c:v>
                </c:pt>
                <c:pt idx="5281">
                  <c:v>1287.4082000000001</c:v>
                </c:pt>
                <c:pt idx="5282">
                  <c:v>1287.9873</c:v>
                </c:pt>
                <c:pt idx="5283">
                  <c:v>1288.5663999999999</c:v>
                </c:pt>
                <c:pt idx="5284">
                  <c:v>1289.1455000000001</c:v>
                </c:pt>
                <c:pt idx="5285">
                  <c:v>1289.7245</c:v>
                </c:pt>
                <c:pt idx="5286">
                  <c:v>1290.3036</c:v>
                </c:pt>
                <c:pt idx="5287">
                  <c:v>1290.8826999999999</c:v>
                </c:pt>
                <c:pt idx="5288">
                  <c:v>1291.4618</c:v>
                </c:pt>
                <c:pt idx="5289">
                  <c:v>1292.0408</c:v>
                </c:pt>
                <c:pt idx="5290">
                  <c:v>1292.6198999999999</c:v>
                </c:pt>
                <c:pt idx="5291">
                  <c:v>1293.1989999999998</c:v>
                </c:pt>
                <c:pt idx="5292">
                  <c:v>1293.7781</c:v>
                </c:pt>
                <c:pt idx="5293">
                  <c:v>1294.3571999999999</c:v>
                </c:pt>
                <c:pt idx="5294">
                  <c:v>1294.9362000000001</c:v>
                </c:pt>
                <c:pt idx="5295">
                  <c:v>1295.5153</c:v>
                </c:pt>
                <c:pt idx="5296">
                  <c:v>1296.0943999999968</c:v>
                </c:pt>
                <c:pt idx="5297">
                  <c:v>1296.6734999999956</c:v>
                </c:pt>
                <c:pt idx="5298">
                  <c:v>1297.2526</c:v>
                </c:pt>
                <c:pt idx="5299">
                  <c:v>1297.8316</c:v>
                </c:pt>
                <c:pt idx="5300">
                  <c:v>1298.4107000000001</c:v>
                </c:pt>
                <c:pt idx="5301">
                  <c:v>1298.9898000000001</c:v>
                </c:pt>
                <c:pt idx="5302">
                  <c:v>1299.5689</c:v>
                </c:pt>
                <c:pt idx="5303">
                  <c:v>1300.1479999999999</c:v>
                </c:pt>
                <c:pt idx="5304">
                  <c:v>1300.7270000000001</c:v>
                </c:pt>
                <c:pt idx="5305">
                  <c:v>1301.3061</c:v>
                </c:pt>
                <c:pt idx="5306">
                  <c:v>1301.8851999999999</c:v>
                </c:pt>
                <c:pt idx="5307">
                  <c:v>1302.4642999999999</c:v>
                </c:pt>
                <c:pt idx="5308">
                  <c:v>1303.0432999999998</c:v>
                </c:pt>
                <c:pt idx="5309">
                  <c:v>1303.6223999999968</c:v>
                </c:pt>
                <c:pt idx="5310">
                  <c:v>1304.2015000000001</c:v>
                </c:pt>
                <c:pt idx="5311">
                  <c:v>1304.7806</c:v>
                </c:pt>
                <c:pt idx="5312">
                  <c:v>1305.3597</c:v>
                </c:pt>
                <c:pt idx="5313">
                  <c:v>1305.9387000000011</c:v>
                </c:pt>
                <c:pt idx="5314">
                  <c:v>1306.5178000000001</c:v>
                </c:pt>
                <c:pt idx="5315">
                  <c:v>1307.0969</c:v>
                </c:pt>
                <c:pt idx="5316">
                  <c:v>1307.6759999999999</c:v>
                </c:pt>
                <c:pt idx="5317">
                  <c:v>1308.2551000000001</c:v>
                </c:pt>
                <c:pt idx="5318">
                  <c:v>1308.8340999999998</c:v>
                </c:pt>
                <c:pt idx="5319">
                  <c:v>1309.4132</c:v>
                </c:pt>
                <c:pt idx="5320">
                  <c:v>1309.9922999999999</c:v>
                </c:pt>
                <c:pt idx="5321">
                  <c:v>1310.5713999999998</c:v>
                </c:pt>
                <c:pt idx="5322">
                  <c:v>1311.1505</c:v>
                </c:pt>
                <c:pt idx="5323">
                  <c:v>1311.7295000000001</c:v>
                </c:pt>
                <c:pt idx="5324">
                  <c:v>1312.3086000000001</c:v>
                </c:pt>
                <c:pt idx="5325">
                  <c:v>1312.8877</c:v>
                </c:pt>
                <c:pt idx="5326">
                  <c:v>1313.4668000000001</c:v>
                </c:pt>
                <c:pt idx="5327">
                  <c:v>1314.0458000000001</c:v>
                </c:pt>
                <c:pt idx="5328">
                  <c:v>1314.6248999999998</c:v>
                </c:pt>
                <c:pt idx="5329">
                  <c:v>1315.204</c:v>
                </c:pt>
                <c:pt idx="5330">
                  <c:v>1315.7830999999999</c:v>
                </c:pt>
                <c:pt idx="5331">
                  <c:v>1316.3621999999998</c:v>
                </c:pt>
                <c:pt idx="5332">
                  <c:v>1316.9412</c:v>
                </c:pt>
                <c:pt idx="5333">
                  <c:v>1317.5202999999999</c:v>
                </c:pt>
                <c:pt idx="5334">
                  <c:v>1318.0993999999998</c:v>
                </c:pt>
                <c:pt idx="5335">
                  <c:v>1318.6785</c:v>
                </c:pt>
                <c:pt idx="5336">
                  <c:v>1319.2576000000001</c:v>
                </c:pt>
                <c:pt idx="5337">
                  <c:v>1319.8366000000001</c:v>
                </c:pt>
                <c:pt idx="5338">
                  <c:v>1320.4157000000032</c:v>
                </c:pt>
                <c:pt idx="5339">
                  <c:v>1320.9947999999999</c:v>
                </c:pt>
                <c:pt idx="5340">
                  <c:v>1321.5738999999999</c:v>
                </c:pt>
                <c:pt idx="5341">
                  <c:v>1322.1529999999998</c:v>
                </c:pt>
                <c:pt idx="5342">
                  <c:v>1322.732</c:v>
                </c:pt>
                <c:pt idx="5343">
                  <c:v>1323.3110999999999</c:v>
                </c:pt>
                <c:pt idx="5344">
                  <c:v>1323.8901999999998</c:v>
                </c:pt>
                <c:pt idx="5345">
                  <c:v>1324.4693</c:v>
                </c:pt>
                <c:pt idx="5346">
                  <c:v>1325.0482999999999</c:v>
                </c:pt>
                <c:pt idx="5347">
                  <c:v>1325.6273999999999</c:v>
                </c:pt>
                <c:pt idx="5348">
                  <c:v>1326.2065000000011</c:v>
                </c:pt>
                <c:pt idx="5349">
                  <c:v>1326.7856000000011</c:v>
                </c:pt>
                <c:pt idx="5350">
                  <c:v>1327.3646999999999</c:v>
                </c:pt>
                <c:pt idx="5351">
                  <c:v>1327.9437</c:v>
                </c:pt>
                <c:pt idx="5352">
                  <c:v>1328.5228</c:v>
                </c:pt>
                <c:pt idx="5353">
                  <c:v>1329.1018999999999</c:v>
                </c:pt>
                <c:pt idx="5354">
                  <c:v>1329.6809999999998</c:v>
                </c:pt>
                <c:pt idx="5355">
                  <c:v>1330.2601</c:v>
                </c:pt>
                <c:pt idx="5356">
                  <c:v>1330.8390999999999</c:v>
                </c:pt>
                <c:pt idx="5357">
                  <c:v>1331.4182000000001</c:v>
                </c:pt>
                <c:pt idx="5358">
                  <c:v>1331.9973</c:v>
                </c:pt>
                <c:pt idx="5359">
                  <c:v>1332.5763999999999</c:v>
                </c:pt>
                <c:pt idx="5360">
                  <c:v>1333.1555000000001</c:v>
                </c:pt>
                <c:pt idx="5361">
                  <c:v>1333.7345</c:v>
                </c:pt>
                <c:pt idx="5362">
                  <c:v>1334.3136</c:v>
                </c:pt>
                <c:pt idx="5363">
                  <c:v>1334.8926999999999</c:v>
                </c:pt>
                <c:pt idx="5364">
                  <c:v>1335.4718</c:v>
                </c:pt>
                <c:pt idx="5365">
                  <c:v>1336.0508</c:v>
                </c:pt>
                <c:pt idx="5366">
                  <c:v>1336.6298999999999</c:v>
                </c:pt>
                <c:pt idx="5367">
                  <c:v>1337.2090000000001</c:v>
                </c:pt>
                <c:pt idx="5368">
                  <c:v>1337.7881</c:v>
                </c:pt>
                <c:pt idx="5369">
                  <c:v>1338.3671999999999</c:v>
                </c:pt>
                <c:pt idx="5370">
                  <c:v>1338.9462000000001</c:v>
                </c:pt>
                <c:pt idx="5371">
                  <c:v>1339.5253</c:v>
                </c:pt>
                <c:pt idx="5372">
                  <c:v>1340.1043999999968</c:v>
                </c:pt>
                <c:pt idx="5373">
                  <c:v>1340.6834999999955</c:v>
                </c:pt>
                <c:pt idx="5374">
                  <c:v>1341.2626</c:v>
                </c:pt>
                <c:pt idx="5375">
                  <c:v>1341.8416</c:v>
                </c:pt>
                <c:pt idx="5376">
                  <c:v>1342.4207000000001</c:v>
                </c:pt>
                <c:pt idx="5377">
                  <c:v>1342.9998000000001</c:v>
                </c:pt>
                <c:pt idx="5378">
                  <c:v>1343.5789</c:v>
                </c:pt>
                <c:pt idx="5379">
                  <c:v>1344.1579999999999</c:v>
                </c:pt>
                <c:pt idx="5380">
                  <c:v>1344.7370000000001</c:v>
                </c:pt>
                <c:pt idx="5381">
                  <c:v>1345.3161</c:v>
                </c:pt>
                <c:pt idx="5382">
                  <c:v>1345.8951999999999</c:v>
                </c:pt>
                <c:pt idx="5383">
                  <c:v>1346.4742999999999</c:v>
                </c:pt>
                <c:pt idx="5384">
                  <c:v>1347.0532999999998</c:v>
                </c:pt>
                <c:pt idx="5385">
                  <c:v>1347.6323999999968</c:v>
                </c:pt>
                <c:pt idx="5386">
                  <c:v>1348.2115000000001</c:v>
                </c:pt>
                <c:pt idx="5387">
                  <c:v>1348.7906</c:v>
                </c:pt>
                <c:pt idx="5388">
                  <c:v>1349.3697</c:v>
                </c:pt>
                <c:pt idx="5389">
                  <c:v>1349.9487000000001</c:v>
                </c:pt>
                <c:pt idx="5390">
                  <c:v>1350.5278000000001</c:v>
                </c:pt>
                <c:pt idx="5391">
                  <c:v>1351.1069</c:v>
                </c:pt>
                <c:pt idx="5392">
                  <c:v>1351.6859999999999</c:v>
                </c:pt>
                <c:pt idx="5393">
                  <c:v>1352.2651000000001</c:v>
                </c:pt>
                <c:pt idx="5394">
                  <c:v>1352.8440999999998</c:v>
                </c:pt>
                <c:pt idx="5395">
                  <c:v>1353.4232</c:v>
                </c:pt>
                <c:pt idx="5396">
                  <c:v>1354.0022999999999</c:v>
                </c:pt>
                <c:pt idx="5397">
                  <c:v>1354.5813999999998</c:v>
                </c:pt>
                <c:pt idx="5398">
                  <c:v>1355.1605</c:v>
                </c:pt>
                <c:pt idx="5399">
                  <c:v>1355.7395000000001</c:v>
                </c:pt>
                <c:pt idx="5400">
                  <c:v>1356.3186000000001</c:v>
                </c:pt>
                <c:pt idx="5401">
                  <c:v>1356.8977</c:v>
                </c:pt>
                <c:pt idx="5402">
                  <c:v>1357.4768000000001</c:v>
                </c:pt>
                <c:pt idx="5403">
                  <c:v>1358.0558000000001</c:v>
                </c:pt>
                <c:pt idx="5404">
                  <c:v>1358.6348999999998</c:v>
                </c:pt>
                <c:pt idx="5405">
                  <c:v>1359.2139999999999</c:v>
                </c:pt>
                <c:pt idx="5406">
                  <c:v>1359.7930999999999</c:v>
                </c:pt>
                <c:pt idx="5407">
                  <c:v>1360.3721999999998</c:v>
                </c:pt>
                <c:pt idx="5408">
                  <c:v>1360.9512</c:v>
                </c:pt>
                <c:pt idx="5409">
                  <c:v>1361.5302999999999</c:v>
                </c:pt>
                <c:pt idx="5410">
                  <c:v>1362.1093999999998</c:v>
                </c:pt>
                <c:pt idx="5411">
                  <c:v>1362.6885</c:v>
                </c:pt>
                <c:pt idx="5412">
                  <c:v>1363.2676000000001</c:v>
                </c:pt>
                <c:pt idx="5413">
                  <c:v>1363.8466000000001</c:v>
                </c:pt>
                <c:pt idx="5414">
                  <c:v>1364.4257000000011</c:v>
                </c:pt>
                <c:pt idx="5415">
                  <c:v>1365.0047999999999</c:v>
                </c:pt>
                <c:pt idx="5416">
                  <c:v>1365.5838999999999</c:v>
                </c:pt>
                <c:pt idx="5417">
                  <c:v>1366.1628999999998</c:v>
                </c:pt>
                <c:pt idx="5418">
                  <c:v>1366.742</c:v>
                </c:pt>
                <c:pt idx="5419">
                  <c:v>1367.3210999999999</c:v>
                </c:pt>
                <c:pt idx="5420">
                  <c:v>1367.9002</c:v>
                </c:pt>
                <c:pt idx="5421">
                  <c:v>1368.4793</c:v>
                </c:pt>
                <c:pt idx="5422">
                  <c:v>1369.0582999999999</c:v>
                </c:pt>
                <c:pt idx="5423">
                  <c:v>1369.6373999999998</c:v>
                </c:pt>
                <c:pt idx="5424">
                  <c:v>1370.2165000000011</c:v>
                </c:pt>
                <c:pt idx="5425">
                  <c:v>1370.7956000000001</c:v>
                </c:pt>
                <c:pt idx="5426">
                  <c:v>1371.3746999999998</c:v>
                </c:pt>
                <c:pt idx="5427">
                  <c:v>1371.9537</c:v>
                </c:pt>
                <c:pt idx="5428">
                  <c:v>1372.5328</c:v>
                </c:pt>
                <c:pt idx="5429">
                  <c:v>1373.1118999999999</c:v>
                </c:pt>
                <c:pt idx="5430">
                  <c:v>1373.6909999999998</c:v>
                </c:pt>
                <c:pt idx="5431">
                  <c:v>1374.2701</c:v>
                </c:pt>
                <c:pt idx="5432">
                  <c:v>1374.8490999999999</c:v>
                </c:pt>
                <c:pt idx="5433">
                  <c:v>1375.4282000000001</c:v>
                </c:pt>
                <c:pt idx="5434">
                  <c:v>1376.0073</c:v>
                </c:pt>
                <c:pt idx="5435">
                  <c:v>1376.5863999999999</c:v>
                </c:pt>
                <c:pt idx="5436">
                  <c:v>1377.1653999999999</c:v>
                </c:pt>
                <c:pt idx="5437">
                  <c:v>1377.7445</c:v>
                </c:pt>
                <c:pt idx="5438">
                  <c:v>1378.3235999999999</c:v>
                </c:pt>
                <c:pt idx="5439">
                  <c:v>1378.9027000000001</c:v>
                </c:pt>
                <c:pt idx="5440">
                  <c:v>1379.4818</c:v>
                </c:pt>
                <c:pt idx="5441">
                  <c:v>1380.0608</c:v>
                </c:pt>
                <c:pt idx="5442">
                  <c:v>1380.6398999999999</c:v>
                </c:pt>
                <c:pt idx="5443">
                  <c:v>1381.2190000000001</c:v>
                </c:pt>
                <c:pt idx="5444">
                  <c:v>1381.7981</c:v>
                </c:pt>
                <c:pt idx="5445">
                  <c:v>1382.3771999999999</c:v>
                </c:pt>
                <c:pt idx="5446">
                  <c:v>1382.9562000000001</c:v>
                </c:pt>
                <c:pt idx="5447">
                  <c:v>1383.5353</c:v>
                </c:pt>
                <c:pt idx="5448">
                  <c:v>1384.1143999999967</c:v>
                </c:pt>
                <c:pt idx="5449">
                  <c:v>1384.6934999999955</c:v>
                </c:pt>
                <c:pt idx="5450">
                  <c:v>1385.2726</c:v>
                </c:pt>
                <c:pt idx="5451">
                  <c:v>1385.8516</c:v>
                </c:pt>
                <c:pt idx="5452">
                  <c:v>1386.4307000000001</c:v>
                </c:pt>
                <c:pt idx="5453">
                  <c:v>1387.0098</c:v>
                </c:pt>
                <c:pt idx="5454">
                  <c:v>1387.5889</c:v>
                </c:pt>
                <c:pt idx="5455">
                  <c:v>1388.1678999999999</c:v>
                </c:pt>
                <c:pt idx="5456">
                  <c:v>1388.7470000000001</c:v>
                </c:pt>
                <c:pt idx="5457">
                  <c:v>1389.3261</c:v>
                </c:pt>
                <c:pt idx="5458">
                  <c:v>1389.9052000000001</c:v>
                </c:pt>
                <c:pt idx="5459">
                  <c:v>1390.4842999999998</c:v>
                </c:pt>
                <c:pt idx="5460">
                  <c:v>1391.0632999999998</c:v>
                </c:pt>
                <c:pt idx="5461">
                  <c:v>1391.6423999999968</c:v>
                </c:pt>
                <c:pt idx="5462">
                  <c:v>1392.2215000000001</c:v>
                </c:pt>
                <c:pt idx="5463">
                  <c:v>1392.8006</c:v>
                </c:pt>
                <c:pt idx="5464">
                  <c:v>1393.3797</c:v>
                </c:pt>
                <c:pt idx="5465">
                  <c:v>1393.9587000000001</c:v>
                </c:pt>
                <c:pt idx="5466">
                  <c:v>1394.5378000000001</c:v>
                </c:pt>
                <c:pt idx="5467">
                  <c:v>1395.1169</c:v>
                </c:pt>
                <c:pt idx="5468">
                  <c:v>1395.6959999999999</c:v>
                </c:pt>
                <c:pt idx="5469">
                  <c:v>1396.2751000000001</c:v>
                </c:pt>
                <c:pt idx="5470">
                  <c:v>1396.8540999999998</c:v>
                </c:pt>
                <c:pt idx="5471">
                  <c:v>1397.4331999999999</c:v>
                </c:pt>
                <c:pt idx="5472">
                  <c:v>1398.0122999999999</c:v>
                </c:pt>
                <c:pt idx="5473">
                  <c:v>1398.5913999999998</c:v>
                </c:pt>
                <c:pt idx="5474">
                  <c:v>1399.1703999999968</c:v>
                </c:pt>
                <c:pt idx="5475">
                  <c:v>1399.7495000000001</c:v>
                </c:pt>
                <c:pt idx="5476">
                  <c:v>1400.3286000000001</c:v>
                </c:pt>
                <c:pt idx="5477">
                  <c:v>1400.9077000000011</c:v>
                </c:pt>
                <c:pt idx="5478">
                  <c:v>1401.4868000000001</c:v>
                </c:pt>
                <c:pt idx="5479">
                  <c:v>1402.0658000000001</c:v>
                </c:pt>
                <c:pt idx="5480">
                  <c:v>1402.6448999999998</c:v>
                </c:pt>
                <c:pt idx="5481">
                  <c:v>1403.2239999999999</c:v>
                </c:pt>
                <c:pt idx="5482">
                  <c:v>1403.8030999999999</c:v>
                </c:pt>
                <c:pt idx="5483">
                  <c:v>1404.3821999999998</c:v>
                </c:pt>
                <c:pt idx="5484">
                  <c:v>1404.9612</c:v>
                </c:pt>
                <c:pt idx="5485">
                  <c:v>1405.5402999999999</c:v>
                </c:pt>
                <c:pt idx="5486">
                  <c:v>1406.1193999999998</c:v>
                </c:pt>
                <c:pt idx="5487">
                  <c:v>1406.6985</c:v>
                </c:pt>
                <c:pt idx="5488">
                  <c:v>1407.2776000000001</c:v>
                </c:pt>
                <c:pt idx="5489">
                  <c:v>1407.8566000000001</c:v>
                </c:pt>
                <c:pt idx="5490">
                  <c:v>1408.4357000000011</c:v>
                </c:pt>
                <c:pt idx="5491">
                  <c:v>1409.0147999999999</c:v>
                </c:pt>
                <c:pt idx="5492">
                  <c:v>1409.5938999999998</c:v>
                </c:pt>
                <c:pt idx="5493">
                  <c:v>1410.1728999999998</c:v>
                </c:pt>
                <c:pt idx="5494">
                  <c:v>1410.752</c:v>
                </c:pt>
                <c:pt idx="5495">
                  <c:v>1411.3310999999999</c:v>
                </c:pt>
                <c:pt idx="5496">
                  <c:v>1411.9102</c:v>
                </c:pt>
                <c:pt idx="5497">
                  <c:v>1412.4893</c:v>
                </c:pt>
                <c:pt idx="5498">
                  <c:v>1413.0682999999999</c:v>
                </c:pt>
                <c:pt idx="5499">
                  <c:v>1413.6473999999998</c:v>
                </c:pt>
                <c:pt idx="5500">
                  <c:v>1414.2265000000011</c:v>
                </c:pt>
                <c:pt idx="5501">
                  <c:v>1414.8056000000001</c:v>
                </c:pt>
                <c:pt idx="5502">
                  <c:v>1415.3846999999998</c:v>
                </c:pt>
                <c:pt idx="5503">
                  <c:v>1415.9637</c:v>
                </c:pt>
                <c:pt idx="5504">
                  <c:v>1416.5427999999999</c:v>
                </c:pt>
                <c:pt idx="5505">
                  <c:v>1417.1218999999999</c:v>
                </c:pt>
                <c:pt idx="5506">
                  <c:v>1417.701</c:v>
                </c:pt>
                <c:pt idx="5507">
                  <c:v>1418.2800999999999</c:v>
                </c:pt>
                <c:pt idx="5508">
                  <c:v>1418.8590999999999</c:v>
                </c:pt>
                <c:pt idx="5509">
                  <c:v>1419.4382000000001</c:v>
                </c:pt>
                <c:pt idx="5510">
                  <c:v>1420.0173</c:v>
                </c:pt>
                <c:pt idx="5511">
                  <c:v>1420.5963999999999</c:v>
                </c:pt>
                <c:pt idx="5512">
                  <c:v>1421.1753999999999</c:v>
                </c:pt>
                <c:pt idx="5513">
                  <c:v>1421.7545</c:v>
                </c:pt>
                <c:pt idx="5514">
                  <c:v>1422.3335999999999</c:v>
                </c:pt>
                <c:pt idx="5515">
                  <c:v>1422.9127000000001</c:v>
                </c:pt>
                <c:pt idx="5516">
                  <c:v>1423.4918</c:v>
                </c:pt>
                <c:pt idx="5517">
                  <c:v>1424.0708</c:v>
                </c:pt>
                <c:pt idx="5518">
                  <c:v>1424.6498999999999</c:v>
                </c:pt>
                <c:pt idx="5519">
                  <c:v>1425.229</c:v>
                </c:pt>
                <c:pt idx="5520">
                  <c:v>1425.8081</c:v>
                </c:pt>
                <c:pt idx="5521">
                  <c:v>1426.3871999999999</c:v>
                </c:pt>
                <c:pt idx="5522">
                  <c:v>1426.9662000000001</c:v>
                </c:pt>
                <c:pt idx="5523">
                  <c:v>1427.5453</c:v>
                </c:pt>
                <c:pt idx="5524">
                  <c:v>1428.1243999999967</c:v>
                </c:pt>
                <c:pt idx="5525">
                  <c:v>1428.7035000000001</c:v>
                </c:pt>
                <c:pt idx="5526">
                  <c:v>1429.2825</c:v>
                </c:pt>
                <c:pt idx="5527">
                  <c:v>1429.8616</c:v>
                </c:pt>
                <c:pt idx="5528">
                  <c:v>1430.4407000000001</c:v>
                </c:pt>
                <c:pt idx="5529">
                  <c:v>1431.0198</c:v>
                </c:pt>
                <c:pt idx="5530">
                  <c:v>1431.5989</c:v>
                </c:pt>
                <c:pt idx="5531">
                  <c:v>1432.1778999999999</c:v>
                </c:pt>
                <c:pt idx="5532">
                  <c:v>1432.7570000000001</c:v>
                </c:pt>
                <c:pt idx="5533">
                  <c:v>1433.3361</c:v>
                </c:pt>
                <c:pt idx="5534">
                  <c:v>1433.9152000000001</c:v>
                </c:pt>
                <c:pt idx="5535">
                  <c:v>1434.4942999999998</c:v>
                </c:pt>
                <c:pt idx="5536">
                  <c:v>1435.0732999999998</c:v>
                </c:pt>
                <c:pt idx="5537">
                  <c:v>1435.6523999999968</c:v>
                </c:pt>
                <c:pt idx="5538">
                  <c:v>1436.2315000000001</c:v>
                </c:pt>
                <c:pt idx="5539">
                  <c:v>1436.8106</c:v>
                </c:pt>
                <c:pt idx="5540">
                  <c:v>1437.3896999999999</c:v>
                </c:pt>
                <c:pt idx="5541">
                  <c:v>1437.9687000000001</c:v>
                </c:pt>
                <c:pt idx="5542">
                  <c:v>1438.5478000000001</c:v>
                </c:pt>
                <c:pt idx="5543">
                  <c:v>1439.1269</c:v>
                </c:pt>
                <c:pt idx="5544">
                  <c:v>1439.7060000000001</c:v>
                </c:pt>
                <c:pt idx="5545">
                  <c:v>1440.2850000000001</c:v>
                </c:pt>
                <c:pt idx="5546">
                  <c:v>1440.8640999999998</c:v>
                </c:pt>
                <c:pt idx="5547">
                  <c:v>1441.4431999999999</c:v>
                </c:pt>
                <c:pt idx="5548">
                  <c:v>1442.0222999999999</c:v>
                </c:pt>
                <c:pt idx="5549">
                  <c:v>1442.6013999999998</c:v>
                </c:pt>
                <c:pt idx="5550">
                  <c:v>1443.1803999999968</c:v>
                </c:pt>
                <c:pt idx="5551">
                  <c:v>1443.7595000000001</c:v>
                </c:pt>
                <c:pt idx="5552">
                  <c:v>1444.3386</c:v>
                </c:pt>
                <c:pt idx="5553">
                  <c:v>1444.9177000000011</c:v>
                </c:pt>
                <c:pt idx="5554">
                  <c:v>1445.4968000000001</c:v>
                </c:pt>
                <c:pt idx="5555">
                  <c:v>1446.0758000000001</c:v>
                </c:pt>
                <c:pt idx="5556">
                  <c:v>1446.6548999999998</c:v>
                </c:pt>
                <c:pt idx="5557">
                  <c:v>1447.2339999999999</c:v>
                </c:pt>
                <c:pt idx="5558">
                  <c:v>1447.8130999999998</c:v>
                </c:pt>
                <c:pt idx="5559">
                  <c:v>1448.3921999999998</c:v>
                </c:pt>
                <c:pt idx="5560">
                  <c:v>1448.9712</c:v>
                </c:pt>
                <c:pt idx="5561">
                  <c:v>1449.5502999999999</c:v>
                </c:pt>
                <c:pt idx="5562">
                  <c:v>1450.1293999999998</c:v>
                </c:pt>
                <c:pt idx="5563">
                  <c:v>1450.7085000000011</c:v>
                </c:pt>
                <c:pt idx="5564">
                  <c:v>1451.2875000000001</c:v>
                </c:pt>
                <c:pt idx="5565">
                  <c:v>1451.8666000000001</c:v>
                </c:pt>
                <c:pt idx="5566">
                  <c:v>1452.4457000000011</c:v>
                </c:pt>
                <c:pt idx="5567">
                  <c:v>1453.0247999999999</c:v>
                </c:pt>
                <c:pt idx="5568">
                  <c:v>1453.6038999999998</c:v>
                </c:pt>
                <c:pt idx="5569">
                  <c:v>1454.1828999999998</c:v>
                </c:pt>
                <c:pt idx="5570">
                  <c:v>1454.7619999999999</c:v>
                </c:pt>
                <c:pt idx="5571">
                  <c:v>1455.3410999999999</c:v>
                </c:pt>
                <c:pt idx="5572">
                  <c:v>1455.9202</c:v>
                </c:pt>
                <c:pt idx="5573">
                  <c:v>1456.4992999999999</c:v>
                </c:pt>
                <c:pt idx="5574">
                  <c:v>1457.0782999999999</c:v>
                </c:pt>
                <c:pt idx="5575">
                  <c:v>1457.6573999999998</c:v>
                </c:pt>
                <c:pt idx="5576">
                  <c:v>1458.2365000000011</c:v>
                </c:pt>
                <c:pt idx="5577">
                  <c:v>1458.8156000000001</c:v>
                </c:pt>
                <c:pt idx="5578">
                  <c:v>1459.3946999999998</c:v>
                </c:pt>
                <c:pt idx="5579">
                  <c:v>1459.9737</c:v>
                </c:pt>
                <c:pt idx="5580">
                  <c:v>1460.5527999999999</c:v>
                </c:pt>
                <c:pt idx="5581">
                  <c:v>1461.1318999999999</c:v>
                </c:pt>
                <c:pt idx="5582">
                  <c:v>1461.711</c:v>
                </c:pt>
                <c:pt idx="5583">
                  <c:v>1462.29</c:v>
                </c:pt>
                <c:pt idx="5584">
                  <c:v>1462.8690999999999</c:v>
                </c:pt>
                <c:pt idx="5585">
                  <c:v>1463.4482</c:v>
                </c:pt>
                <c:pt idx="5586">
                  <c:v>1464.0273</c:v>
                </c:pt>
                <c:pt idx="5587">
                  <c:v>1464.6063999999999</c:v>
                </c:pt>
                <c:pt idx="5588">
                  <c:v>1465.1853999999998</c:v>
                </c:pt>
                <c:pt idx="5589">
                  <c:v>1465.7645</c:v>
                </c:pt>
                <c:pt idx="5590">
                  <c:v>1466.3435999999999</c:v>
                </c:pt>
                <c:pt idx="5591">
                  <c:v>1466.9227000000001</c:v>
                </c:pt>
                <c:pt idx="5592">
                  <c:v>1467.5018</c:v>
                </c:pt>
                <c:pt idx="5593">
                  <c:v>1468.0808</c:v>
                </c:pt>
                <c:pt idx="5594">
                  <c:v>1468.6598999999999</c:v>
                </c:pt>
                <c:pt idx="5595">
                  <c:v>1469.239</c:v>
                </c:pt>
                <c:pt idx="5596">
                  <c:v>1469.8181</c:v>
                </c:pt>
                <c:pt idx="5597">
                  <c:v>1470.3971999999999</c:v>
                </c:pt>
                <c:pt idx="5598">
                  <c:v>1470.9762000000001</c:v>
                </c:pt>
                <c:pt idx="5599">
                  <c:v>1471.5553</c:v>
                </c:pt>
                <c:pt idx="5600">
                  <c:v>1472.1343999999967</c:v>
                </c:pt>
                <c:pt idx="5601">
                  <c:v>1472.7135000000001</c:v>
                </c:pt>
                <c:pt idx="5602">
                  <c:v>1473.2925</c:v>
                </c:pt>
                <c:pt idx="5603">
                  <c:v>1473.8715999999999</c:v>
                </c:pt>
                <c:pt idx="5604">
                  <c:v>1474.4507000000001</c:v>
                </c:pt>
                <c:pt idx="5605">
                  <c:v>1475.0298</c:v>
                </c:pt>
                <c:pt idx="5606">
                  <c:v>1475.6088999999999</c:v>
                </c:pt>
                <c:pt idx="5607">
                  <c:v>1476.1878999999999</c:v>
                </c:pt>
                <c:pt idx="5608">
                  <c:v>1476.7670000000001</c:v>
                </c:pt>
                <c:pt idx="5609">
                  <c:v>1477.3461</c:v>
                </c:pt>
                <c:pt idx="5610">
                  <c:v>1477.9252000000001</c:v>
                </c:pt>
                <c:pt idx="5611">
                  <c:v>1478.5042999999998</c:v>
                </c:pt>
                <c:pt idx="5612">
                  <c:v>1479.0832999999998</c:v>
                </c:pt>
                <c:pt idx="5613">
                  <c:v>1479.6623999999968</c:v>
                </c:pt>
                <c:pt idx="5614">
                  <c:v>1480.2415000000001</c:v>
                </c:pt>
                <c:pt idx="5615">
                  <c:v>1480.8206</c:v>
                </c:pt>
                <c:pt idx="5616">
                  <c:v>1481.3996999999999</c:v>
                </c:pt>
                <c:pt idx="5617">
                  <c:v>1481.9787000000001</c:v>
                </c:pt>
                <c:pt idx="5618">
                  <c:v>1482.5578</c:v>
                </c:pt>
                <c:pt idx="5619">
                  <c:v>1483.1369</c:v>
                </c:pt>
                <c:pt idx="5620">
                  <c:v>1483.7160000000001</c:v>
                </c:pt>
                <c:pt idx="5621">
                  <c:v>1484.2950000000001</c:v>
                </c:pt>
                <c:pt idx="5622">
                  <c:v>1484.8740999999998</c:v>
                </c:pt>
                <c:pt idx="5623">
                  <c:v>1485.4531999999999</c:v>
                </c:pt>
                <c:pt idx="5624">
                  <c:v>1486.0322999999999</c:v>
                </c:pt>
                <c:pt idx="5625">
                  <c:v>1486.6113999999998</c:v>
                </c:pt>
                <c:pt idx="5626">
                  <c:v>1487.1903999999968</c:v>
                </c:pt>
                <c:pt idx="5627">
                  <c:v>1487.7695000000001</c:v>
                </c:pt>
                <c:pt idx="5628">
                  <c:v>1488.3486</c:v>
                </c:pt>
                <c:pt idx="5629">
                  <c:v>1488.9277000000011</c:v>
                </c:pt>
                <c:pt idx="5630">
                  <c:v>1489.5068000000001</c:v>
                </c:pt>
                <c:pt idx="5631">
                  <c:v>1490.0858000000001</c:v>
                </c:pt>
                <c:pt idx="5632">
                  <c:v>1490.6648999999998</c:v>
                </c:pt>
                <c:pt idx="5633">
                  <c:v>1491.2439999999999</c:v>
                </c:pt>
                <c:pt idx="5634">
                  <c:v>1491.8230999999998</c:v>
                </c:pt>
                <c:pt idx="5635">
                  <c:v>1492.4022</c:v>
                </c:pt>
                <c:pt idx="5636">
                  <c:v>1492.9811999999999</c:v>
                </c:pt>
                <c:pt idx="5637">
                  <c:v>1493.5602999999999</c:v>
                </c:pt>
                <c:pt idx="5638">
                  <c:v>1494.1393999999998</c:v>
                </c:pt>
                <c:pt idx="5639">
                  <c:v>1494.7185000000011</c:v>
                </c:pt>
                <c:pt idx="5640">
                  <c:v>1495.2975000000001</c:v>
                </c:pt>
                <c:pt idx="5641">
                  <c:v>1495.8766000000001</c:v>
                </c:pt>
                <c:pt idx="5642">
                  <c:v>1496.4557000000011</c:v>
                </c:pt>
                <c:pt idx="5643">
                  <c:v>1497.0347999999999</c:v>
                </c:pt>
                <c:pt idx="5644">
                  <c:v>1497.6138999999998</c:v>
                </c:pt>
                <c:pt idx="5645">
                  <c:v>1498.1928999999998</c:v>
                </c:pt>
                <c:pt idx="5646">
                  <c:v>1498.7719999999999</c:v>
                </c:pt>
                <c:pt idx="5647">
                  <c:v>1499.3510999999999</c:v>
                </c:pt>
                <c:pt idx="5648">
                  <c:v>1499.9302</c:v>
                </c:pt>
                <c:pt idx="5649">
                  <c:v>1500.5092999999999</c:v>
                </c:pt>
                <c:pt idx="5650">
                  <c:v>1501.0882999999999</c:v>
                </c:pt>
                <c:pt idx="5651">
                  <c:v>1501.6673999999998</c:v>
                </c:pt>
                <c:pt idx="5652">
                  <c:v>1502.2465000000011</c:v>
                </c:pt>
                <c:pt idx="5653">
                  <c:v>1502.8256000000001</c:v>
                </c:pt>
                <c:pt idx="5654">
                  <c:v>1503.4046000000001</c:v>
                </c:pt>
                <c:pt idx="5655">
                  <c:v>1503.9837</c:v>
                </c:pt>
                <c:pt idx="5656">
                  <c:v>1504.5627999999999</c:v>
                </c:pt>
                <c:pt idx="5657">
                  <c:v>1505.1418999999999</c:v>
                </c:pt>
                <c:pt idx="5658">
                  <c:v>1505.721</c:v>
                </c:pt>
                <c:pt idx="5659">
                  <c:v>1506.3</c:v>
                </c:pt>
                <c:pt idx="5660">
                  <c:v>1506.8790999999999</c:v>
                </c:pt>
                <c:pt idx="5661">
                  <c:v>1507.4582</c:v>
                </c:pt>
                <c:pt idx="5662">
                  <c:v>1508.0373</c:v>
                </c:pt>
                <c:pt idx="5663">
                  <c:v>1508.6163999999999</c:v>
                </c:pt>
                <c:pt idx="5664">
                  <c:v>1509.1953999999998</c:v>
                </c:pt>
                <c:pt idx="5665">
                  <c:v>1509.7745</c:v>
                </c:pt>
                <c:pt idx="5666">
                  <c:v>1510.3535999999999</c:v>
                </c:pt>
                <c:pt idx="5667">
                  <c:v>1510.9327000000001</c:v>
                </c:pt>
                <c:pt idx="5668">
                  <c:v>1511.5118</c:v>
                </c:pt>
                <c:pt idx="5669">
                  <c:v>1512.0907999999999</c:v>
                </c:pt>
                <c:pt idx="5670">
                  <c:v>1512.6698999999999</c:v>
                </c:pt>
                <c:pt idx="5671">
                  <c:v>1513.249</c:v>
                </c:pt>
                <c:pt idx="5672">
                  <c:v>1513.8280999999999</c:v>
                </c:pt>
                <c:pt idx="5673">
                  <c:v>1514.4071000000001</c:v>
                </c:pt>
                <c:pt idx="5674">
                  <c:v>1514.9862000000001</c:v>
                </c:pt>
                <c:pt idx="5675">
                  <c:v>1515.5653</c:v>
                </c:pt>
                <c:pt idx="5676">
                  <c:v>1516.1443999999967</c:v>
                </c:pt>
                <c:pt idx="5677">
                  <c:v>1516.7235000000001</c:v>
                </c:pt>
                <c:pt idx="5678">
                  <c:v>1517.3025</c:v>
                </c:pt>
                <c:pt idx="5679">
                  <c:v>1517.8815999999999</c:v>
                </c:pt>
                <c:pt idx="5680">
                  <c:v>1518.4607000000001</c:v>
                </c:pt>
                <c:pt idx="5681">
                  <c:v>1519.0398</c:v>
                </c:pt>
                <c:pt idx="5682">
                  <c:v>1519.6188999999999</c:v>
                </c:pt>
                <c:pt idx="5683">
                  <c:v>1520.1978999999999</c:v>
                </c:pt>
                <c:pt idx="5684">
                  <c:v>1520.777</c:v>
                </c:pt>
                <c:pt idx="5685">
                  <c:v>1521.3561</c:v>
                </c:pt>
                <c:pt idx="5686">
                  <c:v>1521.9352000000001</c:v>
                </c:pt>
                <c:pt idx="5687">
                  <c:v>1522.5142999999998</c:v>
                </c:pt>
                <c:pt idx="5688">
                  <c:v>1523.0932999999998</c:v>
                </c:pt>
                <c:pt idx="5689">
                  <c:v>1523.6723999999967</c:v>
                </c:pt>
                <c:pt idx="5690">
                  <c:v>1524.2515000000001</c:v>
                </c:pt>
                <c:pt idx="5691">
                  <c:v>1524.8306</c:v>
                </c:pt>
                <c:pt idx="5692">
                  <c:v>1525.4096000000011</c:v>
                </c:pt>
                <c:pt idx="5693">
                  <c:v>1525.9887000000001</c:v>
                </c:pt>
                <c:pt idx="5694">
                  <c:v>1526.5678</c:v>
                </c:pt>
                <c:pt idx="5695">
                  <c:v>1527.1469</c:v>
                </c:pt>
                <c:pt idx="5696">
                  <c:v>1527.7260000000001</c:v>
                </c:pt>
                <c:pt idx="5697">
                  <c:v>1528.3050000000001</c:v>
                </c:pt>
                <c:pt idx="5698">
                  <c:v>1528.8840999999998</c:v>
                </c:pt>
                <c:pt idx="5699">
                  <c:v>1529.4631999999999</c:v>
                </c:pt>
                <c:pt idx="5700">
                  <c:v>1530.0422999999998</c:v>
                </c:pt>
                <c:pt idx="5701">
                  <c:v>1530.6213999999998</c:v>
                </c:pt>
                <c:pt idx="5702">
                  <c:v>1531.2003999999999</c:v>
                </c:pt>
                <c:pt idx="5703">
                  <c:v>1531.7795000000001</c:v>
                </c:pt>
                <c:pt idx="5704">
                  <c:v>1532.3586</c:v>
                </c:pt>
                <c:pt idx="5705">
                  <c:v>1532.9377000000011</c:v>
                </c:pt>
                <c:pt idx="5706">
                  <c:v>1533.5168000000001</c:v>
                </c:pt>
                <c:pt idx="5707">
                  <c:v>1534.0958000000001</c:v>
                </c:pt>
                <c:pt idx="5708">
                  <c:v>1534.6748999999998</c:v>
                </c:pt>
                <c:pt idx="5709">
                  <c:v>1535.2539999999999</c:v>
                </c:pt>
                <c:pt idx="5710">
                  <c:v>1535.8330999999998</c:v>
                </c:pt>
                <c:pt idx="5711">
                  <c:v>1536.4121</c:v>
                </c:pt>
                <c:pt idx="5712">
                  <c:v>1536.9911999999999</c:v>
                </c:pt>
                <c:pt idx="5713">
                  <c:v>1537.5702999999999</c:v>
                </c:pt>
                <c:pt idx="5714">
                  <c:v>1538.1493999999998</c:v>
                </c:pt>
                <c:pt idx="5715">
                  <c:v>1538.7285000000011</c:v>
                </c:pt>
                <c:pt idx="5716">
                  <c:v>1539.3075000000001</c:v>
                </c:pt>
                <c:pt idx="5717">
                  <c:v>1539.8866</c:v>
                </c:pt>
                <c:pt idx="5718">
                  <c:v>1540.4657000000011</c:v>
                </c:pt>
                <c:pt idx="5719">
                  <c:v>1541.0447999999999</c:v>
                </c:pt>
                <c:pt idx="5720">
                  <c:v>1541.6238999999998</c:v>
                </c:pt>
                <c:pt idx="5721">
                  <c:v>1542.2029</c:v>
                </c:pt>
                <c:pt idx="5722">
                  <c:v>1542.7819999999999</c:v>
                </c:pt>
                <c:pt idx="5723">
                  <c:v>1543.3610999999999</c:v>
                </c:pt>
                <c:pt idx="5724">
                  <c:v>1543.9402</c:v>
                </c:pt>
                <c:pt idx="5725">
                  <c:v>1544.5192999999999</c:v>
                </c:pt>
                <c:pt idx="5726">
                  <c:v>1545.0982999999999</c:v>
                </c:pt>
                <c:pt idx="5727">
                  <c:v>1545.6773999999998</c:v>
                </c:pt>
                <c:pt idx="5728">
                  <c:v>1546.2565000000011</c:v>
                </c:pt>
                <c:pt idx="5729">
                  <c:v>1546.8356000000001</c:v>
                </c:pt>
                <c:pt idx="5730">
                  <c:v>1547.4146000000001</c:v>
                </c:pt>
                <c:pt idx="5731">
                  <c:v>1547.9937</c:v>
                </c:pt>
                <c:pt idx="5732">
                  <c:v>1548.5727999999999</c:v>
                </c:pt>
                <c:pt idx="5733">
                  <c:v>1549.1518999999998</c:v>
                </c:pt>
                <c:pt idx="5734">
                  <c:v>1549.731</c:v>
                </c:pt>
                <c:pt idx="5735">
                  <c:v>1550.31</c:v>
                </c:pt>
                <c:pt idx="5736">
                  <c:v>1550.8890999999999</c:v>
                </c:pt>
                <c:pt idx="5737">
                  <c:v>1551.4682</c:v>
                </c:pt>
                <c:pt idx="5738">
                  <c:v>1552.0473</c:v>
                </c:pt>
                <c:pt idx="5739">
                  <c:v>1552.6263999999999</c:v>
                </c:pt>
                <c:pt idx="5740">
                  <c:v>1553.2054000000001</c:v>
                </c:pt>
                <c:pt idx="5741">
                  <c:v>1553.7845</c:v>
                </c:pt>
                <c:pt idx="5742">
                  <c:v>1554.3635999999999</c:v>
                </c:pt>
                <c:pt idx="5743">
                  <c:v>1554.9427000000001</c:v>
                </c:pt>
                <c:pt idx="5744">
                  <c:v>1555.5218</c:v>
                </c:pt>
                <c:pt idx="5745">
                  <c:v>1556.1007999999999</c:v>
                </c:pt>
                <c:pt idx="5746">
                  <c:v>1556.6798999999999</c:v>
                </c:pt>
                <c:pt idx="5747">
                  <c:v>1557.259</c:v>
                </c:pt>
                <c:pt idx="5748">
                  <c:v>1557.8380999999999</c:v>
                </c:pt>
                <c:pt idx="5749">
                  <c:v>1558.4171000000001</c:v>
                </c:pt>
                <c:pt idx="5750">
                  <c:v>1558.9962</c:v>
                </c:pt>
                <c:pt idx="5751">
                  <c:v>1559.5753</c:v>
                </c:pt>
                <c:pt idx="5752">
                  <c:v>1560.1543999999967</c:v>
                </c:pt>
                <c:pt idx="5753">
                  <c:v>1560.7335</c:v>
                </c:pt>
                <c:pt idx="5754">
                  <c:v>1561.3125</c:v>
                </c:pt>
                <c:pt idx="5755">
                  <c:v>1561.8915999999999</c:v>
                </c:pt>
                <c:pt idx="5756">
                  <c:v>1562.4707000000001</c:v>
                </c:pt>
                <c:pt idx="5757">
                  <c:v>1563.0498</c:v>
                </c:pt>
                <c:pt idx="5758">
                  <c:v>1563.6288999999999</c:v>
                </c:pt>
                <c:pt idx="5759">
                  <c:v>1564.2079000000001</c:v>
                </c:pt>
                <c:pt idx="5760">
                  <c:v>1564.787</c:v>
                </c:pt>
                <c:pt idx="5761">
                  <c:v>1565.3661</c:v>
                </c:pt>
                <c:pt idx="5762">
                  <c:v>1565.9452000000001</c:v>
                </c:pt>
                <c:pt idx="5763">
                  <c:v>1566.5241999999998</c:v>
                </c:pt>
                <c:pt idx="5764">
                  <c:v>1567.1032999999998</c:v>
                </c:pt>
                <c:pt idx="5765">
                  <c:v>1567.6823999999967</c:v>
                </c:pt>
                <c:pt idx="5766">
                  <c:v>1568.2615000000001</c:v>
                </c:pt>
                <c:pt idx="5767">
                  <c:v>1568.8406</c:v>
                </c:pt>
                <c:pt idx="5768">
                  <c:v>1569.4196000000011</c:v>
                </c:pt>
                <c:pt idx="5769">
                  <c:v>1569.9987000000001</c:v>
                </c:pt>
                <c:pt idx="5770">
                  <c:v>1570.5778</c:v>
                </c:pt>
                <c:pt idx="5771">
                  <c:v>1571.1569</c:v>
                </c:pt>
                <c:pt idx="5772">
                  <c:v>1571.7360000000001</c:v>
                </c:pt>
                <c:pt idx="5773">
                  <c:v>1572.3150000000001</c:v>
                </c:pt>
                <c:pt idx="5774">
                  <c:v>1572.8940999999998</c:v>
                </c:pt>
                <c:pt idx="5775">
                  <c:v>1573.4731999999999</c:v>
                </c:pt>
                <c:pt idx="5776">
                  <c:v>1574.0522999999998</c:v>
                </c:pt>
                <c:pt idx="5777">
                  <c:v>1574.6313999999998</c:v>
                </c:pt>
                <c:pt idx="5778">
                  <c:v>1575.2103999999999</c:v>
                </c:pt>
                <c:pt idx="5779">
                  <c:v>1575.7895000000001</c:v>
                </c:pt>
                <c:pt idx="5780">
                  <c:v>1576.3686</c:v>
                </c:pt>
                <c:pt idx="5781">
                  <c:v>1576.9477000000011</c:v>
                </c:pt>
                <c:pt idx="5782">
                  <c:v>1577.5267000000001</c:v>
                </c:pt>
                <c:pt idx="5783">
                  <c:v>1578.1058</c:v>
                </c:pt>
                <c:pt idx="5784">
                  <c:v>1578.6848999999968</c:v>
                </c:pt>
                <c:pt idx="5785">
                  <c:v>1579.2639999999999</c:v>
                </c:pt>
                <c:pt idx="5786">
                  <c:v>1579.8430999999998</c:v>
                </c:pt>
                <c:pt idx="5787">
                  <c:v>1580.4221</c:v>
                </c:pt>
                <c:pt idx="5788">
                  <c:v>1581.0011999999999</c:v>
                </c:pt>
                <c:pt idx="5789">
                  <c:v>1581.5802999999999</c:v>
                </c:pt>
                <c:pt idx="5790">
                  <c:v>1582.1593999999998</c:v>
                </c:pt>
                <c:pt idx="5791">
                  <c:v>1582.7385000000011</c:v>
                </c:pt>
                <c:pt idx="5792">
                  <c:v>1583.3175000000001</c:v>
                </c:pt>
                <c:pt idx="5793">
                  <c:v>1583.8966</c:v>
                </c:pt>
                <c:pt idx="5794">
                  <c:v>1584.4757000000011</c:v>
                </c:pt>
                <c:pt idx="5795">
                  <c:v>1585.0547999999999</c:v>
                </c:pt>
                <c:pt idx="5796">
                  <c:v>1585.6338999999998</c:v>
                </c:pt>
                <c:pt idx="5797">
                  <c:v>1586.2129</c:v>
                </c:pt>
                <c:pt idx="5798">
                  <c:v>1586.7919999999999</c:v>
                </c:pt>
                <c:pt idx="5799">
                  <c:v>1587.3710999999998</c:v>
                </c:pt>
                <c:pt idx="5800">
                  <c:v>1587.9502</c:v>
                </c:pt>
                <c:pt idx="5801">
                  <c:v>1588.5291999999999</c:v>
                </c:pt>
                <c:pt idx="5802">
                  <c:v>1589.1082999999999</c:v>
                </c:pt>
                <c:pt idx="5803">
                  <c:v>1589.6873999999998</c:v>
                </c:pt>
                <c:pt idx="5804">
                  <c:v>1590.2665000000011</c:v>
                </c:pt>
                <c:pt idx="5805">
                  <c:v>1590.8456000000001</c:v>
                </c:pt>
                <c:pt idx="5806">
                  <c:v>1591.4246000000001</c:v>
                </c:pt>
                <c:pt idx="5807">
                  <c:v>1592.0037</c:v>
                </c:pt>
                <c:pt idx="5808">
                  <c:v>1592.5827999999999</c:v>
                </c:pt>
                <c:pt idx="5809">
                  <c:v>1593.1618999999998</c:v>
                </c:pt>
                <c:pt idx="5810">
                  <c:v>1593.741</c:v>
                </c:pt>
                <c:pt idx="5811">
                  <c:v>1594.32</c:v>
                </c:pt>
                <c:pt idx="5812">
                  <c:v>1594.8990999999999</c:v>
                </c:pt>
                <c:pt idx="5813">
                  <c:v>1595.4782</c:v>
                </c:pt>
                <c:pt idx="5814">
                  <c:v>1596.0572999999999</c:v>
                </c:pt>
                <c:pt idx="5815">
                  <c:v>1596.6363999999999</c:v>
                </c:pt>
                <c:pt idx="5816">
                  <c:v>1597.2154</c:v>
                </c:pt>
                <c:pt idx="5817">
                  <c:v>1597.7945</c:v>
                </c:pt>
                <c:pt idx="5818">
                  <c:v>1598.3735999999999</c:v>
                </c:pt>
                <c:pt idx="5819">
                  <c:v>1598.9527</c:v>
                </c:pt>
                <c:pt idx="5820">
                  <c:v>1599.5317</c:v>
                </c:pt>
                <c:pt idx="5821">
                  <c:v>1600.1107999999999</c:v>
                </c:pt>
                <c:pt idx="5822">
                  <c:v>1600.6898999999999</c:v>
                </c:pt>
                <c:pt idx="5823">
                  <c:v>1601.269</c:v>
                </c:pt>
                <c:pt idx="5824">
                  <c:v>1601.8480999999999</c:v>
                </c:pt>
                <c:pt idx="5825">
                  <c:v>1602.4271000000001</c:v>
                </c:pt>
                <c:pt idx="5826">
                  <c:v>1603.0062</c:v>
                </c:pt>
                <c:pt idx="5827">
                  <c:v>1603.5853</c:v>
                </c:pt>
                <c:pt idx="5828">
                  <c:v>1604.1643999999956</c:v>
                </c:pt>
                <c:pt idx="5829">
                  <c:v>1604.7435</c:v>
                </c:pt>
                <c:pt idx="5830">
                  <c:v>1605.3225</c:v>
                </c:pt>
                <c:pt idx="5831">
                  <c:v>1605.9016000000001</c:v>
                </c:pt>
                <c:pt idx="5832">
                  <c:v>1606.4807000000001</c:v>
                </c:pt>
                <c:pt idx="5833">
                  <c:v>1607.0598</c:v>
                </c:pt>
                <c:pt idx="5834">
                  <c:v>1607.6388999999999</c:v>
                </c:pt>
                <c:pt idx="5835">
                  <c:v>1608.2179000000001</c:v>
                </c:pt>
                <c:pt idx="5836">
                  <c:v>1608.797</c:v>
                </c:pt>
                <c:pt idx="5837">
                  <c:v>1609.3761</c:v>
                </c:pt>
                <c:pt idx="5838">
                  <c:v>1609.9552000000001</c:v>
                </c:pt>
                <c:pt idx="5839">
                  <c:v>1610.5341999999998</c:v>
                </c:pt>
                <c:pt idx="5840">
                  <c:v>1611.1132999999998</c:v>
                </c:pt>
                <c:pt idx="5841">
                  <c:v>1611.6923999999967</c:v>
                </c:pt>
                <c:pt idx="5842">
                  <c:v>1612.2715000000001</c:v>
                </c:pt>
                <c:pt idx="5843">
                  <c:v>1612.8506</c:v>
                </c:pt>
                <c:pt idx="5844">
                  <c:v>1613.4296000000011</c:v>
                </c:pt>
                <c:pt idx="5845">
                  <c:v>1614.0087000000001</c:v>
                </c:pt>
                <c:pt idx="5846">
                  <c:v>1614.5878</c:v>
                </c:pt>
                <c:pt idx="5847">
                  <c:v>1615.1668999999999</c:v>
                </c:pt>
                <c:pt idx="5848">
                  <c:v>1615.7460000000001</c:v>
                </c:pt>
                <c:pt idx="5849">
                  <c:v>1616.325</c:v>
                </c:pt>
                <c:pt idx="5850">
                  <c:v>1616.9041</c:v>
                </c:pt>
                <c:pt idx="5851">
                  <c:v>1617.4831999999999</c:v>
                </c:pt>
                <c:pt idx="5852">
                  <c:v>1618.0622999999998</c:v>
                </c:pt>
                <c:pt idx="5853">
                  <c:v>1618.6413999999968</c:v>
                </c:pt>
                <c:pt idx="5854">
                  <c:v>1619.2203999999999</c:v>
                </c:pt>
                <c:pt idx="5855">
                  <c:v>1619.7995000000001</c:v>
                </c:pt>
                <c:pt idx="5856">
                  <c:v>1620.3786</c:v>
                </c:pt>
                <c:pt idx="5857">
                  <c:v>1620.9577000000011</c:v>
                </c:pt>
                <c:pt idx="5858">
                  <c:v>1621.5367000000001</c:v>
                </c:pt>
                <c:pt idx="5859">
                  <c:v>1622.1158</c:v>
                </c:pt>
                <c:pt idx="5860">
                  <c:v>1622.6948999999968</c:v>
                </c:pt>
                <c:pt idx="5861">
                  <c:v>1623.2739999999999</c:v>
                </c:pt>
                <c:pt idx="5862">
                  <c:v>1623.8530999999998</c:v>
                </c:pt>
                <c:pt idx="5863">
                  <c:v>1624.4321</c:v>
                </c:pt>
                <c:pt idx="5864">
                  <c:v>1625.0111999999999</c:v>
                </c:pt>
                <c:pt idx="5865">
                  <c:v>1625.5902999999998</c:v>
                </c:pt>
                <c:pt idx="5866">
                  <c:v>1626.1693999999998</c:v>
                </c:pt>
                <c:pt idx="5867">
                  <c:v>1626.7485000000001</c:v>
                </c:pt>
                <c:pt idx="5868">
                  <c:v>1627.3275000000001</c:v>
                </c:pt>
                <c:pt idx="5869">
                  <c:v>1627.9066000000032</c:v>
                </c:pt>
                <c:pt idx="5870">
                  <c:v>1628.4857000000011</c:v>
                </c:pt>
                <c:pt idx="5871">
                  <c:v>1629.0647999999999</c:v>
                </c:pt>
                <c:pt idx="5872">
                  <c:v>1629.6438999999998</c:v>
                </c:pt>
                <c:pt idx="5873">
                  <c:v>1630.2229</c:v>
                </c:pt>
                <c:pt idx="5874">
                  <c:v>1630.8019999999999</c:v>
                </c:pt>
                <c:pt idx="5875">
                  <c:v>1631.3810999999998</c:v>
                </c:pt>
                <c:pt idx="5876">
                  <c:v>1631.9602</c:v>
                </c:pt>
                <c:pt idx="5877">
                  <c:v>1632.5391999999999</c:v>
                </c:pt>
                <c:pt idx="5878">
                  <c:v>1633.1182999999999</c:v>
                </c:pt>
                <c:pt idx="5879">
                  <c:v>1633.6973999999998</c:v>
                </c:pt>
                <c:pt idx="5880">
                  <c:v>1634.2765000000011</c:v>
                </c:pt>
                <c:pt idx="5881">
                  <c:v>1634.8556000000001</c:v>
                </c:pt>
                <c:pt idx="5882">
                  <c:v>1635.4346</c:v>
                </c:pt>
                <c:pt idx="5883">
                  <c:v>1636.0137</c:v>
                </c:pt>
                <c:pt idx="5884">
                  <c:v>1636.5927999999999</c:v>
                </c:pt>
                <c:pt idx="5885">
                  <c:v>1637.1718999999998</c:v>
                </c:pt>
                <c:pt idx="5886">
                  <c:v>1637.751</c:v>
                </c:pt>
                <c:pt idx="5887">
                  <c:v>1638.33</c:v>
                </c:pt>
                <c:pt idx="5888">
                  <c:v>1638.9091000000001</c:v>
                </c:pt>
                <c:pt idx="5889">
                  <c:v>1639.4882</c:v>
                </c:pt>
                <c:pt idx="5890">
                  <c:v>1640.0672999999999</c:v>
                </c:pt>
                <c:pt idx="5891">
                  <c:v>1640.6462999999999</c:v>
                </c:pt>
                <c:pt idx="5892">
                  <c:v>1641.2254</c:v>
                </c:pt>
                <c:pt idx="5893">
                  <c:v>1641.8045</c:v>
                </c:pt>
                <c:pt idx="5894">
                  <c:v>1642.3835999999999</c:v>
                </c:pt>
                <c:pt idx="5895">
                  <c:v>1642.9627</c:v>
                </c:pt>
                <c:pt idx="5896">
                  <c:v>1643.5417</c:v>
                </c:pt>
                <c:pt idx="5897">
                  <c:v>1644.1207999999999</c:v>
                </c:pt>
                <c:pt idx="5898">
                  <c:v>1644.6998999999998</c:v>
                </c:pt>
                <c:pt idx="5899">
                  <c:v>1645.279</c:v>
                </c:pt>
                <c:pt idx="5900">
                  <c:v>1645.8580999999999</c:v>
                </c:pt>
                <c:pt idx="5901">
                  <c:v>1646.4371000000001</c:v>
                </c:pt>
                <c:pt idx="5902">
                  <c:v>1647.0162</c:v>
                </c:pt>
                <c:pt idx="5903">
                  <c:v>1647.5953</c:v>
                </c:pt>
                <c:pt idx="5904">
                  <c:v>1648.1743999999956</c:v>
                </c:pt>
                <c:pt idx="5905">
                  <c:v>1648.7535</c:v>
                </c:pt>
                <c:pt idx="5906">
                  <c:v>1649.3325</c:v>
                </c:pt>
                <c:pt idx="5907">
                  <c:v>1649.9116000000001</c:v>
                </c:pt>
                <c:pt idx="5908">
                  <c:v>1650.4907000000001</c:v>
                </c:pt>
                <c:pt idx="5909">
                  <c:v>1651.0698</c:v>
                </c:pt>
                <c:pt idx="5910">
                  <c:v>1651.6487999999999</c:v>
                </c:pt>
                <c:pt idx="5911">
                  <c:v>1652.2279000000001</c:v>
                </c:pt>
                <c:pt idx="5912">
                  <c:v>1652.807</c:v>
                </c:pt>
                <c:pt idx="5913">
                  <c:v>1653.3860999999999</c:v>
                </c:pt>
                <c:pt idx="5914">
                  <c:v>1653.9652000000001</c:v>
                </c:pt>
                <c:pt idx="5915">
                  <c:v>1654.5441999999998</c:v>
                </c:pt>
                <c:pt idx="5916">
                  <c:v>1655.1232999999968</c:v>
                </c:pt>
                <c:pt idx="5917">
                  <c:v>1655.7023999999999</c:v>
                </c:pt>
                <c:pt idx="5918">
                  <c:v>1656.2815000000001</c:v>
                </c:pt>
                <c:pt idx="5919">
                  <c:v>1656.8606</c:v>
                </c:pt>
                <c:pt idx="5920">
                  <c:v>1657.4396000000011</c:v>
                </c:pt>
                <c:pt idx="5921">
                  <c:v>1658.0187000000001</c:v>
                </c:pt>
                <c:pt idx="5922">
                  <c:v>1658.5978</c:v>
                </c:pt>
                <c:pt idx="5923">
                  <c:v>1659.1768999999999</c:v>
                </c:pt>
                <c:pt idx="5924">
                  <c:v>1659.7560000000001</c:v>
                </c:pt>
                <c:pt idx="5925">
                  <c:v>1660.335</c:v>
                </c:pt>
                <c:pt idx="5926">
                  <c:v>1660.9141</c:v>
                </c:pt>
                <c:pt idx="5927">
                  <c:v>1661.4931999999999</c:v>
                </c:pt>
                <c:pt idx="5928">
                  <c:v>1662.0722999999998</c:v>
                </c:pt>
                <c:pt idx="5929">
                  <c:v>1662.6512999999998</c:v>
                </c:pt>
                <c:pt idx="5930">
                  <c:v>1663.2303999999999</c:v>
                </c:pt>
                <c:pt idx="5931">
                  <c:v>1663.8095000000001</c:v>
                </c:pt>
                <c:pt idx="5932">
                  <c:v>1664.3886</c:v>
                </c:pt>
                <c:pt idx="5933">
                  <c:v>1664.9677000000001</c:v>
                </c:pt>
                <c:pt idx="5934">
                  <c:v>1665.5467000000001</c:v>
                </c:pt>
                <c:pt idx="5935">
                  <c:v>1666.1258</c:v>
                </c:pt>
                <c:pt idx="5936">
                  <c:v>1666.7049</c:v>
                </c:pt>
                <c:pt idx="5937">
                  <c:v>1667.2839999999999</c:v>
                </c:pt>
                <c:pt idx="5938">
                  <c:v>1667.8630999999998</c:v>
                </c:pt>
                <c:pt idx="5939">
                  <c:v>1668.4421</c:v>
                </c:pt>
                <c:pt idx="5940">
                  <c:v>1669.0211999999999</c:v>
                </c:pt>
                <c:pt idx="5941">
                  <c:v>1669.6002999999998</c:v>
                </c:pt>
                <c:pt idx="5942">
                  <c:v>1670.1793999999998</c:v>
                </c:pt>
                <c:pt idx="5943">
                  <c:v>1670.7585000000001</c:v>
                </c:pt>
                <c:pt idx="5944">
                  <c:v>1671.3375000000001</c:v>
                </c:pt>
                <c:pt idx="5945">
                  <c:v>1671.9166000000032</c:v>
                </c:pt>
                <c:pt idx="5946">
                  <c:v>1672.4957000000011</c:v>
                </c:pt>
                <c:pt idx="5947">
                  <c:v>1673.0747999999999</c:v>
                </c:pt>
                <c:pt idx="5948">
                  <c:v>1673.6537999999998</c:v>
                </c:pt>
                <c:pt idx="5949">
                  <c:v>1674.2329</c:v>
                </c:pt>
                <c:pt idx="5950">
                  <c:v>1674.8119999999999</c:v>
                </c:pt>
                <c:pt idx="5951">
                  <c:v>1675.3910999999998</c:v>
                </c:pt>
                <c:pt idx="5952">
                  <c:v>1675.9702</c:v>
                </c:pt>
                <c:pt idx="5953">
                  <c:v>1676.5491999999999</c:v>
                </c:pt>
                <c:pt idx="5954">
                  <c:v>1677.1282999999999</c:v>
                </c:pt>
                <c:pt idx="5955">
                  <c:v>1677.7074</c:v>
                </c:pt>
                <c:pt idx="5956">
                  <c:v>1678.2865000000011</c:v>
                </c:pt>
                <c:pt idx="5957">
                  <c:v>1678.8656000000001</c:v>
                </c:pt>
                <c:pt idx="5958">
                  <c:v>1679.4446</c:v>
                </c:pt>
                <c:pt idx="5959">
                  <c:v>1680.0237</c:v>
                </c:pt>
                <c:pt idx="5960">
                  <c:v>1680.6027999999999</c:v>
                </c:pt>
                <c:pt idx="5961">
                  <c:v>1681.1818999999998</c:v>
                </c:pt>
                <c:pt idx="5962">
                  <c:v>1681.761</c:v>
                </c:pt>
                <c:pt idx="5963">
                  <c:v>1682.34</c:v>
                </c:pt>
                <c:pt idx="5964">
                  <c:v>1682.9191000000001</c:v>
                </c:pt>
                <c:pt idx="5965">
                  <c:v>1683.4982</c:v>
                </c:pt>
                <c:pt idx="5966">
                  <c:v>1684.0772999999999</c:v>
                </c:pt>
                <c:pt idx="5967">
                  <c:v>1684.6562999999999</c:v>
                </c:pt>
                <c:pt idx="5968">
                  <c:v>1685.2354</c:v>
                </c:pt>
                <c:pt idx="5969">
                  <c:v>1685.8145</c:v>
                </c:pt>
                <c:pt idx="5970">
                  <c:v>1686.3935999999999</c:v>
                </c:pt>
                <c:pt idx="5971">
                  <c:v>1686.9727</c:v>
                </c:pt>
                <c:pt idx="5972">
                  <c:v>1687.5517</c:v>
                </c:pt>
                <c:pt idx="5973">
                  <c:v>1688.1307999999999</c:v>
                </c:pt>
                <c:pt idx="5974">
                  <c:v>1688.7099000000001</c:v>
                </c:pt>
                <c:pt idx="5975">
                  <c:v>1689.289</c:v>
                </c:pt>
                <c:pt idx="5976">
                  <c:v>1689.8680999999999</c:v>
                </c:pt>
                <c:pt idx="5977">
                  <c:v>1690.4471000000001</c:v>
                </c:pt>
                <c:pt idx="5978">
                  <c:v>1691.0262</c:v>
                </c:pt>
                <c:pt idx="5979">
                  <c:v>1691.6052999999999</c:v>
                </c:pt>
                <c:pt idx="5980">
                  <c:v>1692.1843999999955</c:v>
                </c:pt>
                <c:pt idx="5981">
                  <c:v>1692.7635</c:v>
                </c:pt>
                <c:pt idx="5982">
                  <c:v>1693.3425</c:v>
                </c:pt>
                <c:pt idx="5983">
                  <c:v>1693.9216000000001</c:v>
                </c:pt>
                <c:pt idx="5984">
                  <c:v>1694.5007000000001</c:v>
                </c:pt>
                <c:pt idx="5985">
                  <c:v>1695.0798</c:v>
                </c:pt>
                <c:pt idx="5986">
                  <c:v>1695.6587999999999</c:v>
                </c:pt>
                <c:pt idx="5987">
                  <c:v>1696.2379000000001</c:v>
                </c:pt>
                <c:pt idx="5988">
                  <c:v>1696.817</c:v>
                </c:pt>
                <c:pt idx="5989">
                  <c:v>1697.3960999999999</c:v>
                </c:pt>
                <c:pt idx="5990">
                  <c:v>1697.9752000000001</c:v>
                </c:pt>
                <c:pt idx="5991">
                  <c:v>1698.5541999999998</c:v>
                </c:pt>
                <c:pt idx="5992">
                  <c:v>1699.1332999999968</c:v>
                </c:pt>
                <c:pt idx="5993">
                  <c:v>1699.7123999999999</c:v>
                </c:pt>
                <c:pt idx="5994">
                  <c:v>1700.2915</c:v>
                </c:pt>
                <c:pt idx="5995">
                  <c:v>1700.8706</c:v>
                </c:pt>
                <c:pt idx="5996">
                  <c:v>1701.4496000000001</c:v>
                </c:pt>
                <c:pt idx="5997">
                  <c:v>1702.0287000000001</c:v>
                </c:pt>
                <c:pt idx="5998">
                  <c:v>1702.6078</c:v>
                </c:pt>
                <c:pt idx="5999">
                  <c:v>1703.1868999999999</c:v>
                </c:pt>
                <c:pt idx="6000">
                  <c:v>1703.7660000000001</c:v>
                </c:pt>
                <c:pt idx="6001">
                  <c:v>1704.345</c:v>
                </c:pt>
                <c:pt idx="6002">
                  <c:v>1704.9241</c:v>
                </c:pt>
                <c:pt idx="6003">
                  <c:v>1705.5031999999999</c:v>
                </c:pt>
                <c:pt idx="6004">
                  <c:v>1706.0822999999998</c:v>
                </c:pt>
                <c:pt idx="6005">
                  <c:v>1706.6612999999998</c:v>
                </c:pt>
                <c:pt idx="6006">
                  <c:v>1707.2403999999999</c:v>
                </c:pt>
                <c:pt idx="6007">
                  <c:v>1707.8195000000001</c:v>
                </c:pt>
                <c:pt idx="6008">
                  <c:v>1708.3986</c:v>
                </c:pt>
                <c:pt idx="6009">
                  <c:v>1708.9777000000001</c:v>
                </c:pt>
                <c:pt idx="6010">
                  <c:v>1709.5567000000001</c:v>
                </c:pt>
                <c:pt idx="6011">
                  <c:v>1710.1358</c:v>
                </c:pt>
                <c:pt idx="6012">
                  <c:v>1710.7148999999999</c:v>
                </c:pt>
                <c:pt idx="6013">
                  <c:v>1711.2939999999999</c:v>
                </c:pt>
                <c:pt idx="6014">
                  <c:v>1711.8730999999998</c:v>
                </c:pt>
                <c:pt idx="6015">
                  <c:v>1712.4521</c:v>
                </c:pt>
                <c:pt idx="6016">
                  <c:v>1713.0311999999999</c:v>
                </c:pt>
                <c:pt idx="6017">
                  <c:v>1713.6102999999998</c:v>
                </c:pt>
                <c:pt idx="6018">
                  <c:v>1714.1893999999998</c:v>
                </c:pt>
                <c:pt idx="6019">
                  <c:v>1714.7683999999999</c:v>
                </c:pt>
                <c:pt idx="6020">
                  <c:v>1715.3475000000001</c:v>
                </c:pt>
                <c:pt idx="6021">
                  <c:v>1715.9266000000011</c:v>
                </c:pt>
                <c:pt idx="6022">
                  <c:v>1716.5057000000011</c:v>
                </c:pt>
                <c:pt idx="6023">
                  <c:v>1717.0847999999999</c:v>
                </c:pt>
                <c:pt idx="6024">
                  <c:v>1717.6637999999998</c:v>
                </c:pt>
                <c:pt idx="6025">
                  <c:v>1718.2429</c:v>
                </c:pt>
                <c:pt idx="6026">
                  <c:v>1718.8219999999999</c:v>
                </c:pt>
                <c:pt idx="6027">
                  <c:v>1719.4011</c:v>
                </c:pt>
                <c:pt idx="6028">
                  <c:v>1719.9802</c:v>
                </c:pt>
                <c:pt idx="6029">
                  <c:v>1720.5591999999999</c:v>
                </c:pt>
                <c:pt idx="6030">
                  <c:v>1721.1382999999998</c:v>
                </c:pt>
                <c:pt idx="6031">
                  <c:v>1721.7174</c:v>
                </c:pt>
                <c:pt idx="6032">
                  <c:v>1722.2965000000011</c:v>
                </c:pt>
                <c:pt idx="6033">
                  <c:v>1722.8756000000001</c:v>
                </c:pt>
                <c:pt idx="6034">
                  <c:v>1723.4546</c:v>
                </c:pt>
                <c:pt idx="6035">
                  <c:v>1724.0337</c:v>
                </c:pt>
                <c:pt idx="6036">
                  <c:v>1724.6127999999999</c:v>
                </c:pt>
                <c:pt idx="6037">
                  <c:v>1725.1918999999998</c:v>
                </c:pt>
                <c:pt idx="6038">
                  <c:v>1725.7709</c:v>
                </c:pt>
                <c:pt idx="6039">
                  <c:v>1726.35</c:v>
                </c:pt>
                <c:pt idx="6040">
                  <c:v>1726.9291000000001</c:v>
                </c:pt>
                <c:pt idx="6041">
                  <c:v>1727.5082</c:v>
                </c:pt>
                <c:pt idx="6042">
                  <c:v>1728.0872999999999</c:v>
                </c:pt>
                <c:pt idx="6043">
                  <c:v>1728.6662999999999</c:v>
                </c:pt>
                <c:pt idx="6044">
                  <c:v>1729.2454</c:v>
                </c:pt>
                <c:pt idx="6045">
                  <c:v>1729.8244999999968</c:v>
                </c:pt>
                <c:pt idx="6046">
                  <c:v>1730.4036000000001</c:v>
                </c:pt>
                <c:pt idx="6047">
                  <c:v>1730.9827</c:v>
                </c:pt>
                <c:pt idx="6048">
                  <c:v>1731.5617</c:v>
                </c:pt>
                <c:pt idx="6049">
                  <c:v>1732.1407999999999</c:v>
                </c:pt>
                <c:pt idx="6050">
                  <c:v>1732.7199000000001</c:v>
                </c:pt>
                <c:pt idx="6051">
                  <c:v>1733.299</c:v>
                </c:pt>
                <c:pt idx="6052">
                  <c:v>1733.8780999999999</c:v>
                </c:pt>
                <c:pt idx="6053">
                  <c:v>1734.4571000000001</c:v>
                </c:pt>
                <c:pt idx="6054">
                  <c:v>1735.0362</c:v>
                </c:pt>
                <c:pt idx="6055">
                  <c:v>1735.6152999999999</c:v>
                </c:pt>
                <c:pt idx="6056">
                  <c:v>1736.1943999999955</c:v>
                </c:pt>
                <c:pt idx="6057">
                  <c:v>1736.7733999999998</c:v>
                </c:pt>
                <c:pt idx="6058">
                  <c:v>1737.3525</c:v>
                </c:pt>
                <c:pt idx="6059">
                  <c:v>1737.9316000000001</c:v>
                </c:pt>
                <c:pt idx="6060">
                  <c:v>1738.5107</c:v>
                </c:pt>
                <c:pt idx="6061">
                  <c:v>1739.0898</c:v>
                </c:pt>
                <c:pt idx="6062">
                  <c:v>1739.6687999999999</c:v>
                </c:pt>
                <c:pt idx="6063">
                  <c:v>1740.2479000000001</c:v>
                </c:pt>
                <c:pt idx="6064">
                  <c:v>1740.827</c:v>
                </c:pt>
                <c:pt idx="6065">
                  <c:v>1741.4061000000011</c:v>
                </c:pt>
                <c:pt idx="6066">
                  <c:v>1741.9852000000001</c:v>
                </c:pt>
                <c:pt idx="6067">
                  <c:v>1742.5641999999998</c:v>
                </c:pt>
                <c:pt idx="6068">
                  <c:v>1743.1432999999968</c:v>
                </c:pt>
                <c:pt idx="6069">
                  <c:v>1743.7223999999999</c:v>
                </c:pt>
                <c:pt idx="6070">
                  <c:v>1744.3015</c:v>
                </c:pt>
                <c:pt idx="6071">
                  <c:v>1744.8806</c:v>
                </c:pt>
                <c:pt idx="6072">
                  <c:v>1745.4596000000001</c:v>
                </c:pt>
                <c:pt idx="6073">
                  <c:v>1746.0387000000001</c:v>
                </c:pt>
                <c:pt idx="6074">
                  <c:v>1746.6178</c:v>
                </c:pt>
                <c:pt idx="6075">
                  <c:v>1747.1968999999999</c:v>
                </c:pt>
                <c:pt idx="6076">
                  <c:v>1747.7759000000001</c:v>
                </c:pt>
                <c:pt idx="6077">
                  <c:v>1748.355</c:v>
                </c:pt>
                <c:pt idx="6078">
                  <c:v>1748.9340999999999</c:v>
                </c:pt>
                <c:pt idx="6079">
                  <c:v>1749.5131999999999</c:v>
                </c:pt>
                <c:pt idx="6080">
                  <c:v>1750.0922999999998</c:v>
                </c:pt>
                <c:pt idx="6081">
                  <c:v>1750.6712999999968</c:v>
                </c:pt>
                <c:pt idx="6082">
                  <c:v>1751.2503999999999</c:v>
                </c:pt>
                <c:pt idx="6083">
                  <c:v>1751.8295000000001</c:v>
                </c:pt>
                <c:pt idx="6084">
                  <c:v>1752.4086000000011</c:v>
                </c:pt>
                <c:pt idx="6085">
                  <c:v>1752.9877000000001</c:v>
                </c:pt>
                <c:pt idx="6086">
                  <c:v>1753.5667000000001</c:v>
                </c:pt>
                <c:pt idx="6087">
                  <c:v>1754.1458</c:v>
                </c:pt>
                <c:pt idx="6088">
                  <c:v>1754.7248999999999</c:v>
                </c:pt>
                <c:pt idx="6089">
                  <c:v>1755.3039999999999</c:v>
                </c:pt>
                <c:pt idx="6090">
                  <c:v>1755.8830999999998</c:v>
                </c:pt>
                <c:pt idx="6091">
                  <c:v>1756.4621</c:v>
                </c:pt>
                <c:pt idx="6092">
                  <c:v>1757.0411999999999</c:v>
                </c:pt>
                <c:pt idx="6093">
                  <c:v>1757.6202999999998</c:v>
                </c:pt>
                <c:pt idx="6094">
                  <c:v>1758.1993999999968</c:v>
                </c:pt>
                <c:pt idx="6095">
                  <c:v>1758.7783999999999</c:v>
                </c:pt>
                <c:pt idx="6096">
                  <c:v>1759.3575000000001</c:v>
                </c:pt>
                <c:pt idx="6097">
                  <c:v>1759.9366000000011</c:v>
                </c:pt>
                <c:pt idx="6098">
                  <c:v>1760.5157000000011</c:v>
                </c:pt>
                <c:pt idx="6099">
                  <c:v>1761.0947999999999</c:v>
                </c:pt>
                <c:pt idx="6100">
                  <c:v>1761.6737999999998</c:v>
                </c:pt>
                <c:pt idx="6101">
                  <c:v>1762.2529</c:v>
                </c:pt>
                <c:pt idx="6102">
                  <c:v>1762.8319999999999</c:v>
                </c:pt>
                <c:pt idx="6103">
                  <c:v>1763.4111</c:v>
                </c:pt>
                <c:pt idx="6104">
                  <c:v>1763.9902</c:v>
                </c:pt>
                <c:pt idx="6105">
                  <c:v>1764.5691999999999</c:v>
                </c:pt>
                <c:pt idx="6106">
                  <c:v>1765.1482999999998</c:v>
                </c:pt>
                <c:pt idx="6107">
                  <c:v>1765.7274</c:v>
                </c:pt>
                <c:pt idx="6108">
                  <c:v>1766.3065000000001</c:v>
                </c:pt>
                <c:pt idx="6109">
                  <c:v>1766.8856000000001</c:v>
                </c:pt>
                <c:pt idx="6110">
                  <c:v>1767.4646</c:v>
                </c:pt>
                <c:pt idx="6111">
                  <c:v>1768.0436999999999</c:v>
                </c:pt>
                <c:pt idx="6112">
                  <c:v>1768.6227999999999</c:v>
                </c:pt>
                <c:pt idx="6113">
                  <c:v>1769.2019</c:v>
                </c:pt>
                <c:pt idx="6114">
                  <c:v>1769.7809</c:v>
                </c:pt>
                <c:pt idx="6115">
                  <c:v>1770.36</c:v>
                </c:pt>
              </c:numCache>
            </c:numRef>
          </c:xVal>
          <c:yVal>
            <c:numRef>
              <c:f>'publiVito FEb 09:Esrf:Dei:[prop_25keV_1_5_5m_175m_0mrad_10mi.xls]prop_25keV_1_5_5m_175m_0mrad_10'!$C$2:$C$6117</c:f>
              <c:numCache>
                <c:formatCode>General</c:formatCode>
                <c:ptCount val="611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1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1.0000001641204421</c:v>
                </c:pt>
                <c:pt idx="556">
                  <c:v>1.000000313320845</c:v>
                </c:pt>
                <c:pt idx="557">
                  <c:v>1.0000004625212502</c:v>
                </c:pt>
                <c:pt idx="558">
                  <c:v>1.00000061172165</c:v>
                </c:pt>
                <c:pt idx="559">
                  <c:v>1.0000007460020111</c:v>
                </c:pt>
                <c:pt idx="560">
                  <c:v>1.000000880282373</c:v>
                </c:pt>
                <c:pt idx="561">
                  <c:v>1.000001014562736</c:v>
                </c:pt>
                <c:pt idx="562">
                  <c:v>1.0000011339230581</c:v>
                </c:pt>
                <c:pt idx="563">
                  <c:v>1.0000012383633379</c:v>
                </c:pt>
                <c:pt idx="564">
                  <c:v>1.0000013577236577</c:v>
                </c:pt>
                <c:pt idx="565">
                  <c:v>1.0000014472439018</c:v>
                </c:pt>
                <c:pt idx="566">
                  <c:v>1.0000015516841818</c:v>
                </c:pt>
                <c:pt idx="567">
                  <c:v>1.0000016412044208</c:v>
                </c:pt>
                <c:pt idx="568">
                  <c:v>1.0000017307246658</c:v>
                </c:pt>
                <c:pt idx="569">
                  <c:v>1.0000018053248658</c:v>
                </c:pt>
                <c:pt idx="570">
                  <c:v>1.0000018799250681</c:v>
                </c:pt>
                <c:pt idx="571">
                  <c:v>1.0000019545252701</c:v>
                </c:pt>
                <c:pt idx="572">
                  <c:v>1.00000201420543</c:v>
                </c:pt>
                <c:pt idx="573">
                  <c:v>1.0000020738855921</c:v>
                </c:pt>
                <c:pt idx="574">
                  <c:v>1.0000021335657563</c:v>
                </c:pt>
                <c:pt idx="575">
                  <c:v>1.0000021783258721</c:v>
                </c:pt>
                <c:pt idx="576">
                  <c:v>1.0000022230859931</c:v>
                </c:pt>
                <c:pt idx="577">
                  <c:v>1.000002267846114</c:v>
                </c:pt>
                <c:pt idx="578">
                  <c:v>1.0000023126062361</c:v>
                </c:pt>
                <c:pt idx="579">
                  <c:v>1.000002357366355</c:v>
                </c:pt>
                <c:pt idx="580">
                  <c:v>1.0000023872064359</c:v>
                </c:pt>
                <c:pt idx="581">
                  <c:v>1.000002417046516</c:v>
                </c:pt>
                <c:pt idx="582">
                  <c:v>1.0000024468866002</c:v>
                </c:pt>
                <c:pt idx="583">
                  <c:v>1.0000024767266802</c:v>
                </c:pt>
                <c:pt idx="584">
                  <c:v>1.0000025065667635</c:v>
                </c:pt>
                <c:pt idx="585">
                  <c:v>1.0000025364068434</c:v>
                </c:pt>
                <c:pt idx="586">
                  <c:v>1.0000025513268822</c:v>
                </c:pt>
                <c:pt idx="587">
                  <c:v>1.0000025811669622</c:v>
                </c:pt>
                <c:pt idx="588">
                  <c:v>1.0000026110070399</c:v>
                </c:pt>
                <c:pt idx="589">
                  <c:v>1.000002640847119</c:v>
                </c:pt>
                <c:pt idx="590">
                  <c:v>1.0000026557671577</c:v>
                </c:pt>
                <c:pt idx="591">
                  <c:v>1.0000026856072399</c:v>
                </c:pt>
                <c:pt idx="592">
                  <c:v>1.000002715447321</c:v>
                </c:pt>
                <c:pt idx="593">
                  <c:v>1.000002745287401</c:v>
                </c:pt>
                <c:pt idx="594">
                  <c:v>1.000002790047521</c:v>
                </c:pt>
                <c:pt idx="595">
                  <c:v>1.0000028198876021</c:v>
                </c:pt>
                <c:pt idx="596">
                  <c:v>1.0000028646477284</c:v>
                </c:pt>
                <c:pt idx="597">
                  <c:v>1.0000028944878041</c:v>
                </c:pt>
                <c:pt idx="598">
                  <c:v>1.0000029392479262</c:v>
                </c:pt>
                <c:pt idx="599">
                  <c:v>1.0000029989280861</c:v>
                </c:pt>
                <c:pt idx="600">
                  <c:v>1.0000030436882061</c:v>
                </c:pt>
                <c:pt idx="601">
                  <c:v>1.0000031033683661</c:v>
                </c:pt>
                <c:pt idx="602">
                  <c:v>1.0000031630485302</c:v>
                </c:pt>
                <c:pt idx="603">
                  <c:v>1.000003237648728</c:v>
                </c:pt>
                <c:pt idx="604">
                  <c:v>1.0000032973288848</c:v>
                </c:pt>
                <c:pt idx="605">
                  <c:v>1.0000033719290899</c:v>
                </c:pt>
                <c:pt idx="606">
                  <c:v>1.0000034614493321</c:v>
                </c:pt>
                <c:pt idx="607">
                  <c:v>1.0000035509695731</c:v>
                </c:pt>
                <c:pt idx="608">
                  <c:v>1.0000036404898138</c:v>
                </c:pt>
                <c:pt idx="609">
                  <c:v>1.000003730010055</c:v>
                </c:pt>
                <c:pt idx="610">
                  <c:v>1.0000038344503381</c:v>
                </c:pt>
                <c:pt idx="611">
                  <c:v>1.0000039388906201</c:v>
                </c:pt>
                <c:pt idx="612">
                  <c:v>1.0000040582509377</c:v>
                </c:pt>
                <c:pt idx="613">
                  <c:v>1.000004177611262</c:v>
                </c:pt>
                <c:pt idx="614">
                  <c:v>1.0000042969715839</c:v>
                </c:pt>
                <c:pt idx="615">
                  <c:v>1.000004431251946</c:v>
                </c:pt>
                <c:pt idx="616">
                  <c:v>1.000004565532308</c:v>
                </c:pt>
                <c:pt idx="617">
                  <c:v>1.00000471473271</c:v>
                </c:pt>
                <c:pt idx="618">
                  <c:v>1.000004849013072</c:v>
                </c:pt>
                <c:pt idx="619">
                  <c:v>1.0000050131335161</c:v>
                </c:pt>
                <c:pt idx="620">
                  <c:v>1.0000051623339181</c:v>
                </c:pt>
                <c:pt idx="621">
                  <c:v>1.00000532645436</c:v>
                </c:pt>
                <c:pt idx="622">
                  <c:v>1.0000054905748019</c:v>
                </c:pt>
                <c:pt idx="623">
                  <c:v>1.0000056696152841</c:v>
                </c:pt>
                <c:pt idx="624">
                  <c:v>1.0000058486557681</c:v>
                </c:pt>
                <c:pt idx="625">
                  <c:v>1.0000060276962501</c:v>
                </c:pt>
                <c:pt idx="626">
                  <c:v>1.0000062067367321</c:v>
                </c:pt>
                <c:pt idx="627">
                  <c:v>1.0000064006972551</c:v>
                </c:pt>
                <c:pt idx="628">
                  <c:v>1.0000065946577781</c:v>
                </c:pt>
                <c:pt idx="629">
                  <c:v>1.0000067886183011</c:v>
                </c:pt>
                <c:pt idx="630">
                  <c:v>1.000006982578824</c:v>
                </c:pt>
                <c:pt idx="631">
                  <c:v>1.0000071765393481</c:v>
                </c:pt>
                <c:pt idx="632">
                  <c:v>1.0000073854199099</c:v>
                </c:pt>
                <c:pt idx="633">
                  <c:v>1.0000075943004731</c:v>
                </c:pt>
                <c:pt idx="634">
                  <c:v>1.0000078031810402</c:v>
                </c:pt>
                <c:pt idx="635">
                  <c:v>1.0000079971415601</c:v>
                </c:pt>
                <c:pt idx="636">
                  <c:v>1.0000082060221218</c:v>
                </c:pt>
                <c:pt idx="637">
                  <c:v>1.0000084298227303</c:v>
                </c:pt>
                <c:pt idx="638">
                  <c:v>1.000008638703288</c:v>
                </c:pt>
                <c:pt idx="639">
                  <c:v>1.000008847583852</c:v>
                </c:pt>
                <c:pt idx="640">
                  <c:v>1.0000090564644128</c:v>
                </c:pt>
                <c:pt idx="641">
                  <c:v>1.0000092653449748</c:v>
                </c:pt>
                <c:pt idx="642">
                  <c:v>1.0000094742255421</c:v>
                </c:pt>
                <c:pt idx="643">
                  <c:v>1.0000096831061038</c:v>
                </c:pt>
                <c:pt idx="644">
                  <c:v>1.000009877066627</c:v>
                </c:pt>
                <c:pt idx="645">
                  <c:v>1.0000100859471899</c:v>
                </c:pt>
                <c:pt idx="646">
                  <c:v>1.0000102948277541</c:v>
                </c:pt>
                <c:pt idx="647">
                  <c:v>1.0000104887882761</c:v>
                </c:pt>
                <c:pt idx="648">
                  <c:v>1.0000106827488</c:v>
                </c:pt>
                <c:pt idx="649">
                  <c:v>1.0000108767093221</c:v>
                </c:pt>
                <c:pt idx="650">
                  <c:v>1.0000110706698451</c:v>
                </c:pt>
                <c:pt idx="651">
                  <c:v>1.000011249710328</c:v>
                </c:pt>
                <c:pt idx="652">
                  <c:v>1.0000114287508142</c:v>
                </c:pt>
                <c:pt idx="653">
                  <c:v>1.0000116077912931</c:v>
                </c:pt>
                <c:pt idx="654">
                  <c:v>1.0000117868317773</c:v>
                </c:pt>
                <c:pt idx="655">
                  <c:v>1.0000119509522181</c:v>
                </c:pt>
                <c:pt idx="656">
                  <c:v>1.00001211507266</c:v>
                </c:pt>
                <c:pt idx="657">
                  <c:v>1.0000122791931041</c:v>
                </c:pt>
                <c:pt idx="658">
                  <c:v>1.0000124283935115</c:v>
                </c:pt>
                <c:pt idx="659">
                  <c:v>1.0000125775939102</c:v>
                </c:pt>
                <c:pt idx="660">
                  <c:v>1.0000127118742701</c:v>
                </c:pt>
                <c:pt idx="661">
                  <c:v>1.0000128610746721</c:v>
                </c:pt>
                <c:pt idx="662">
                  <c:v>1.0000129953550341</c:v>
                </c:pt>
                <c:pt idx="663">
                  <c:v>1.0000131147153561</c:v>
                </c:pt>
                <c:pt idx="664">
                  <c:v>1.0000132340756771</c:v>
                </c:pt>
                <c:pt idx="665">
                  <c:v>1.000013353435999</c:v>
                </c:pt>
                <c:pt idx="666">
                  <c:v>1.00001345787628</c:v>
                </c:pt>
                <c:pt idx="667">
                  <c:v>1.0000135623165662</c:v>
                </c:pt>
                <c:pt idx="668">
                  <c:v>1.0000136667568462</c:v>
                </c:pt>
                <c:pt idx="669">
                  <c:v>1.000013756277085</c:v>
                </c:pt>
                <c:pt idx="670">
                  <c:v>1.000013845797326</c:v>
                </c:pt>
                <c:pt idx="671">
                  <c:v>1.0000139353175681</c:v>
                </c:pt>
                <c:pt idx="672">
                  <c:v>1.0000140099177701</c:v>
                </c:pt>
                <c:pt idx="673">
                  <c:v>1.0000140845179699</c:v>
                </c:pt>
                <c:pt idx="674">
                  <c:v>1.0000141441981321</c:v>
                </c:pt>
                <c:pt idx="675">
                  <c:v>1.0000142187983319</c:v>
                </c:pt>
                <c:pt idx="676">
                  <c:v>1.0000142784784918</c:v>
                </c:pt>
                <c:pt idx="677">
                  <c:v>1.0000143232386141</c:v>
                </c:pt>
                <c:pt idx="678">
                  <c:v>1.000014382918774</c:v>
                </c:pt>
                <c:pt idx="679">
                  <c:v>1.0000144276788951</c:v>
                </c:pt>
                <c:pt idx="680">
                  <c:v>1.000014472439015</c:v>
                </c:pt>
                <c:pt idx="681">
                  <c:v>1.0000145022790958</c:v>
                </c:pt>
                <c:pt idx="682">
                  <c:v>1.000014547039217</c:v>
                </c:pt>
                <c:pt idx="683">
                  <c:v>1.0000145768792981</c:v>
                </c:pt>
                <c:pt idx="684">
                  <c:v>1.0000146067193758</c:v>
                </c:pt>
                <c:pt idx="685">
                  <c:v>1.0000146365594578</c:v>
                </c:pt>
                <c:pt idx="686">
                  <c:v>1.000014666399538</c:v>
                </c:pt>
                <c:pt idx="687">
                  <c:v>1.0000146962396148</c:v>
                </c:pt>
                <c:pt idx="688">
                  <c:v>1.000014726079699</c:v>
                </c:pt>
                <c:pt idx="689">
                  <c:v>1.0000147559197798</c:v>
                </c:pt>
                <c:pt idx="690">
                  <c:v>1.0000147708398199</c:v>
                </c:pt>
                <c:pt idx="691">
                  <c:v>1.0000148006798999</c:v>
                </c:pt>
                <c:pt idx="692">
                  <c:v>1.000014830519981</c:v>
                </c:pt>
                <c:pt idx="693">
                  <c:v>1.0000148454400211</c:v>
                </c:pt>
                <c:pt idx="694">
                  <c:v>1.000014875280101</c:v>
                </c:pt>
                <c:pt idx="695">
                  <c:v>1.0000149051201819</c:v>
                </c:pt>
                <c:pt idx="696">
                  <c:v>1.0000149349602663</c:v>
                </c:pt>
                <c:pt idx="697">
                  <c:v>1.0000149648003482</c:v>
                </c:pt>
                <c:pt idx="698">
                  <c:v>1.0000149946404231</c:v>
                </c:pt>
                <c:pt idx="699">
                  <c:v>1.0000150244805084</c:v>
                </c:pt>
                <c:pt idx="700">
                  <c:v>1.0000150692406282</c:v>
                </c:pt>
                <c:pt idx="701">
                  <c:v>1.0000151140007503</c:v>
                </c:pt>
                <c:pt idx="702">
                  <c:v>1.0000151587608661</c:v>
                </c:pt>
                <c:pt idx="703">
                  <c:v>1.0000152035209859</c:v>
                </c:pt>
                <c:pt idx="704">
                  <c:v>1.0000152482811071</c:v>
                </c:pt>
                <c:pt idx="705">
                  <c:v>1.0000153079612681</c:v>
                </c:pt>
                <c:pt idx="706">
                  <c:v>1.0000153676414301</c:v>
                </c:pt>
                <c:pt idx="707">
                  <c:v>1.0000154273215942</c:v>
                </c:pt>
                <c:pt idx="708">
                  <c:v>1.0000155019217964</c:v>
                </c:pt>
                <c:pt idx="709">
                  <c:v>1.0000155616019575</c:v>
                </c:pt>
                <c:pt idx="710">
                  <c:v>1.0000156511221918</c:v>
                </c:pt>
                <c:pt idx="711">
                  <c:v>1.0000157257223941</c:v>
                </c:pt>
                <c:pt idx="712">
                  <c:v>1.0000158152426351</c:v>
                </c:pt>
                <c:pt idx="713">
                  <c:v>1.0000159047628823</c:v>
                </c:pt>
                <c:pt idx="714">
                  <c:v>1.0000159942831213</c:v>
                </c:pt>
                <c:pt idx="715">
                  <c:v>1.0000160987233999</c:v>
                </c:pt>
                <c:pt idx="716">
                  <c:v>1.000016203163681</c:v>
                </c:pt>
                <c:pt idx="717">
                  <c:v>1.0000163225240031</c:v>
                </c:pt>
                <c:pt idx="718">
                  <c:v>1.0000164418843251</c:v>
                </c:pt>
                <c:pt idx="719">
                  <c:v>1.0000165612446481</c:v>
                </c:pt>
                <c:pt idx="720">
                  <c:v>1.0000166955250078</c:v>
                </c:pt>
                <c:pt idx="721">
                  <c:v>1.0000168298053742</c:v>
                </c:pt>
                <c:pt idx="722">
                  <c:v>1.0000169640857375</c:v>
                </c:pt>
                <c:pt idx="723">
                  <c:v>1.0000170983660941</c:v>
                </c:pt>
                <c:pt idx="724">
                  <c:v>1.000017247566497</c:v>
                </c:pt>
                <c:pt idx="725">
                  <c:v>1.0000173967669022</c:v>
                </c:pt>
                <c:pt idx="726">
                  <c:v>1.0000175608873463</c:v>
                </c:pt>
                <c:pt idx="727">
                  <c:v>1.0000177250077882</c:v>
                </c:pt>
                <c:pt idx="728">
                  <c:v>1.0000178891282314</c:v>
                </c:pt>
                <c:pt idx="729">
                  <c:v>1.00001805324867</c:v>
                </c:pt>
                <c:pt idx="730">
                  <c:v>1.0000182322891498</c:v>
                </c:pt>
                <c:pt idx="731">
                  <c:v>1.0000183964095939</c:v>
                </c:pt>
                <c:pt idx="732">
                  <c:v>1.0000185754500781</c:v>
                </c:pt>
                <c:pt idx="733">
                  <c:v>1.0000187544905601</c:v>
                </c:pt>
                <c:pt idx="734">
                  <c:v>1.0000189484510862</c:v>
                </c:pt>
                <c:pt idx="735">
                  <c:v>1.0000191274915682</c:v>
                </c:pt>
                <c:pt idx="736">
                  <c:v>1.0000193214520881</c:v>
                </c:pt>
                <c:pt idx="737">
                  <c:v>1.0000195154126099</c:v>
                </c:pt>
                <c:pt idx="738">
                  <c:v>1.0000197093731331</c:v>
                </c:pt>
                <c:pt idx="739">
                  <c:v>1.0000199033336561</c:v>
                </c:pt>
                <c:pt idx="740">
                  <c:v>1.0000200972941735</c:v>
                </c:pt>
                <c:pt idx="741">
                  <c:v>1.0000202912547018</c:v>
                </c:pt>
                <c:pt idx="742">
                  <c:v>1.000020485215225</c:v>
                </c:pt>
                <c:pt idx="743">
                  <c:v>1.000020679175748</c:v>
                </c:pt>
                <c:pt idx="744">
                  <c:v>1.0000208731362721</c:v>
                </c:pt>
                <c:pt idx="745">
                  <c:v>1.0000210670967939</c:v>
                </c:pt>
                <c:pt idx="746">
                  <c:v>1.0000212610573158</c:v>
                </c:pt>
                <c:pt idx="747">
                  <c:v>1.0000214550178348</c:v>
                </c:pt>
                <c:pt idx="748">
                  <c:v>1.0000216340583219</c:v>
                </c:pt>
                <c:pt idx="749">
                  <c:v>1.0000218280188451</c:v>
                </c:pt>
                <c:pt idx="750">
                  <c:v>1.0000220070593278</c:v>
                </c:pt>
                <c:pt idx="751">
                  <c:v>1.000022201019851</c:v>
                </c:pt>
                <c:pt idx="752">
                  <c:v>1.0000223800603318</c:v>
                </c:pt>
                <c:pt idx="753">
                  <c:v>1.0000225591008161</c:v>
                </c:pt>
                <c:pt idx="754">
                  <c:v>1.0000227232212622</c:v>
                </c:pt>
                <c:pt idx="755">
                  <c:v>1.0000229022617442</c:v>
                </c:pt>
                <c:pt idx="756">
                  <c:v>1.000023066382183</c:v>
                </c:pt>
                <c:pt idx="757">
                  <c:v>1.0000232305026258</c:v>
                </c:pt>
                <c:pt idx="758">
                  <c:v>1.0000233946230679</c:v>
                </c:pt>
                <c:pt idx="759">
                  <c:v>1.0000235438234699</c:v>
                </c:pt>
                <c:pt idx="760">
                  <c:v>1.0000236930238708</c:v>
                </c:pt>
                <c:pt idx="761">
                  <c:v>1.0000238422242738</c:v>
                </c:pt>
                <c:pt idx="762">
                  <c:v>1.000023976504637</c:v>
                </c:pt>
                <c:pt idx="763">
                  <c:v>1.00002412570504</c:v>
                </c:pt>
                <c:pt idx="764">
                  <c:v>1.0000242450653556</c:v>
                </c:pt>
                <c:pt idx="765">
                  <c:v>1.0000243793457231</c:v>
                </c:pt>
                <c:pt idx="766">
                  <c:v>1.0000244987060438</c:v>
                </c:pt>
                <c:pt idx="767">
                  <c:v>1.0000246180663628</c:v>
                </c:pt>
                <c:pt idx="768">
                  <c:v>1.0000247225066479</c:v>
                </c:pt>
                <c:pt idx="769">
                  <c:v>1.0000248269469301</c:v>
                </c:pt>
                <c:pt idx="770">
                  <c:v>1.000024931387212</c:v>
                </c:pt>
                <c:pt idx="771">
                  <c:v>1.0000250358274918</c:v>
                </c:pt>
                <c:pt idx="772">
                  <c:v>1.0000251253477341</c:v>
                </c:pt>
                <c:pt idx="773">
                  <c:v>1.000025199947935</c:v>
                </c:pt>
                <c:pt idx="774">
                  <c:v>1.0000252894681758</c:v>
                </c:pt>
                <c:pt idx="775">
                  <c:v>1.0000253640683781</c:v>
                </c:pt>
                <c:pt idx="776">
                  <c:v>1.0000254386685801</c:v>
                </c:pt>
                <c:pt idx="777">
                  <c:v>1.00002549834874</c:v>
                </c:pt>
                <c:pt idx="778">
                  <c:v>1.0000255580288999</c:v>
                </c:pt>
                <c:pt idx="779">
                  <c:v>1.0000256177090556</c:v>
                </c:pt>
                <c:pt idx="780">
                  <c:v>1.0000256773892218</c:v>
                </c:pt>
                <c:pt idx="781">
                  <c:v>1.0000257221493418</c:v>
                </c:pt>
                <c:pt idx="782">
                  <c:v>1.000025766909463</c:v>
                </c:pt>
                <c:pt idx="783">
                  <c:v>1.0000258116695839</c:v>
                </c:pt>
                <c:pt idx="784">
                  <c:v>1.0000258564297051</c:v>
                </c:pt>
                <c:pt idx="785">
                  <c:v>1.000025901189826</c:v>
                </c:pt>
                <c:pt idx="786">
                  <c:v>1.000025931029906</c:v>
                </c:pt>
                <c:pt idx="787">
                  <c:v>1.000025960869986</c:v>
                </c:pt>
                <c:pt idx="788">
                  <c:v>1.000025990710067</c:v>
                </c:pt>
                <c:pt idx="789">
                  <c:v>1.000026020550147</c:v>
                </c:pt>
                <c:pt idx="790">
                  <c:v>1.0000260503902278</c:v>
                </c:pt>
                <c:pt idx="791">
                  <c:v>1.0000260802303078</c:v>
                </c:pt>
                <c:pt idx="792">
                  <c:v>1.0000260951503448</c:v>
                </c:pt>
                <c:pt idx="793">
                  <c:v>1.0000261249904301</c:v>
                </c:pt>
                <c:pt idx="794">
                  <c:v>1.0000261548305101</c:v>
                </c:pt>
                <c:pt idx="795">
                  <c:v>1.0000261697505501</c:v>
                </c:pt>
                <c:pt idx="796">
                  <c:v>1.0000261995906299</c:v>
                </c:pt>
                <c:pt idx="797">
                  <c:v>1.0000262145106698</c:v>
                </c:pt>
                <c:pt idx="798">
                  <c:v>1.000026244350751</c:v>
                </c:pt>
                <c:pt idx="799">
                  <c:v>1.000026274190831</c:v>
                </c:pt>
                <c:pt idx="800">
                  <c:v>1.000026304030911</c:v>
                </c:pt>
                <c:pt idx="801">
                  <c:v>1.0000263338709918</c:v>
                </c:pt>
                <c:pt idx="802">
                  <c:v>1.000026363711072</c:v>
                </c:pt>
                <c:pt idx="803">
                  <c:v>1.0000263935511509</c:v>
                </c:pt>
                <c:pt idx="804">
                  <c:v>1.0000264383112731</c:v>
                </c:pt>
                <c:pt idx="805">
                  <c:v>1.000026468151354</c:v>
                </c:pt>
                <c:pt idx="806">
                  <c:v>1.0000265129114738</c:v>
                </c:pt>
                <c:pt idx="807">
                  <c:v>1.000026557671595</c:v>
                </c:pt>
                <c:pt idx="808">
                  <c:v>1.0000266173517558</c:v>
                </c:pt>
                <c:pt idx="809">
                  <c:v>1.000026662111877</c:v>
                </c:pt>
                <c:pt idx="810">
                  <c:v>1.000026721792038</c:v>
                </c:pt>
                <c:pt idx="811">
                  <c:v>1.0000267814721948</c:v>
                </c:pt>
                <c:pt idx="812">
                  <c:v>1.000026841152359</c:v>
                </c:pt>
                <c:pt idx="813">
                  <c:v>1.000026915752561</c:v>
                </c:pt>
                <c:pt idx="814">
                  <c:v>1.0000269903527619</c:v>
                </c:pt>
                <c:pt idx="815">
                  <c:v>1.0000270649529641</c:v>
                </c:pt>
                <c:pt idx="816">
                  <c:v>1.0000271544732082</c:v>
                </c:pt>
                <c:pt idx="817">
                  <c:v>1.0000272290734051</c:v>
                </c:pt>
                <c:pt idx="818">
                  <c:v>1.0000273335136871</c:v>
                </c:pt>
                <c:pt idx="819">
                  <c:v>1.0000274230339281</c:v>
                </c:pt>
                <c:pt idx="820">
                  <c:v>1.0000275274742101</c:v>
                </c:pt>
                <c:pt idx="821">
                  <c:v>1.000027631914491</c:v>
                </c:pt>
                <c:pt idx="822">
                  <c:v>1.000027736354774</c:v>
                </c:pt>
                <c:pt idx="823">
                  <c:v>1.000027855715095</c:v>
                </c:pt>
                <c:pt idx="824">
                  <c:v>1.000027975075416</c:v>
                </c:pt>
                <c:pt idx="825">
                  <c:v>1.0000281093557781</c:v>
                </c:pt>
                <c:pt idx="826">
                  <c:v>1.0000282287161</c:v>
                </c:pt>
                <c:pt idx="827">
                  <c:v>1.0000283629964619</c:v>
                </c:pt>
                <c:pt idx="828">
                  <c:v>1.000028512196864</c:v>
                </c:pt>
                <c:pt idx="829">
                  <c:v>1.0000286464772259</c:v>
                </c:pt>
                <c:pt idx="830">
                  <c:v>1.0000287956776248</c:v>
                </c:pt>
                <c:pt idx="831">
                  <c:v>1.0000289448780342</c:v>
                </c:pt>
                <c:pt idx="832">
                  <c:v>1.0000290940784318</c:v>
                </c:pt>
                <c:pt idx="833">
                  <c:v>1.0000292581988708</c:v>
                </c:pt>
                <c:pt idx="834">
                  <c:v>1.0000294223193178</c:v>
                </c:pt>
                <c:pt idx="835">
                  <c:v>1.0000295864397599</c:v>
                </c:pt>
                <c:pt idx="836">
                  <c:v>1.0000297505602018</c:v>
                </c:pt>
                <c:pt idx="837">
                  <c:v>1.0000299146806451</c:v>
                </c:pt>
                <c:pt idx="838">
                  <c:v>1.0000300937211279</c:v>
                </c:pt>
                <c:pt idx="839">
                  <c:v>1.000030272761611</c:v>
                </c:pt>
                <c:pt idx="840">
                  <c:v>1.0000304368820541</c:v>
                </c:pt>
                <c:pt idx="841">
                  <c:v>1.0000306159225358</c:v>
                </c:pt>
                <c:pt idx="842">
                  <c:v>1.0000307949630181</c:v>
                </c:pt>
                <c:pt idx="843">
                  <c:v>1.0000309740035063</c:v>
                </c:pt>
                <c:pt idx="844">
                  <c:v>1.0000311679640239</c:v>
                </c:pt>
                <c:pt idx="845">
                  <c:v>1.0000313470045028</c:v>
                </c:pt>
                <c:pt idx="846">
                  <c:v>1.0000315260449899</c:v>
                </c:pt>
                <c:pt idx="847">
                  <c:v>1.0000317050854688</c:v>
                </c:pt>
                <c:pt idx="848">
                  <c:v>1.000031884125955</c:v>
                </c:pt>
                <c:pt idx="849">
                  <c:v>1.0000320631664381</c:v>
                </c:pt>
                <c:pt idx="850">
                  <c:v>1.0000322422069199</c:v>
                </c:pt>
                <c:pt idx="851">
                  <c:v>1.0000324212474041</c:v>
                </c:pt>
                <c:pt idx="852">
                  <c:v>1.000032600287885</c:v>
                </c:pt>
                <c:pt idx="853">
                  <c:v>1.0000327793283681</c:v>
                </c:pt>
                <c:pt idx="854">
                  <c:v>1.0000329434488142</c:v>
                </c:pt>
                <c:pt idx="855">
                  <c:v>1.0000331224892931</c:v>
                </c:pt>
                <c:pt idx="856">
                  <c:v>1.000033286609735</c:v>
                </c:pt>
                <c:pt idx="857">
                  <c:v>1.0000334507301778</c:v>
                </c:pt>
                <c:pt idx="858">
                  <c:v>1.0000336148506199</c:v>
                </c:pt>
                <c:pt idx="859">
                  <c:v>1.0000337640510262</c:v>
                </c:pt>
                <c:pt idx="860">
                  <c:v>1.0000339281714661</c:v>
                </c:pt>
                <c:pt idx="861">
                  <c:v>1.000034077371867</c:v>
                </c:pt>
                <c:pt idx="862">
                  <c:v>1.0000342265722699</c:v>
                </c:pt>
                <c:pt idx="863">
                  <c:v>1.000034360852631</c:v>
                </c:pt>
                <c:pt idx="864">
                  <c:v>1.000034510053033</c:v>
                </c:pt>
                <c:pt idx="865">
                  <c:v>1.0000346443333958</c:v>
                </c:pt>
                <c:pt idx="866">
                  <c:v>1.0000347636937181</c:v>
                </c:pt>
                <c:pt idx="867">
                  <c:v>1.0000348979740736</c:v>
                </c:pt>
                <c:pt idx="868">
                  <c:v>1.0000350173343968</c:v>
                </c:pt>
                <c:pt idx="869">
                  <c:v>1.0000351366947262</c:v>
                </c:pt>
                <c:pt idx="870">
                  <c:v>1.000035241135004</c:v>
                </c:pt>
                <c:pt idx="871">
                  <c:v>1.000035360495326</c:v>
                </c:pt>
                <c:pt idx="872">
                  <c:v>1.0000354500155679</c:v>
                </c:pt>
                <c:pt idx="873">
                  <c:v>1.0000355544558501</c:v>
                </c:pt>
                <c:pt idx="874">
                  <c:v>1.00003564397609</c:v>
                </c:pt>
                <c:pt idx="875">
                  <c:v>1.0000357334963321</c:v>
                </c:pt>
                <c:pt idx="876">
                  <c:v>1.0000358230165762</c:v>
                </c:pt>
                <c:pt idx="877">
                  <c:v>1.000035897616774</c:v>
                </c:pt>
                <c:pt idx="878">
                  <c:v>1.000035972216976</c:v>
                </c:pt>
                <c:pt idx="879">
                  <c:v>1.0000360468171758</c:v>
                </c:pt>
                <c:pt idx="880">
                  <c:v>1.0000361064973371</c:v>
                </c:pt>
                <c:pt idx="881">
                  <c:v>1.0000361661774979</c:v>
                </c:pt>
                <c:pt idx="882">
                  <c:v>1.0000362258576578</c:v>
                </c:pt>
                <c:pt idx="883">
                  <c:v>1.0000362855378198</c:v>
                </c:pt>
                <c:pt idx="884">
                  <c:v>1.0000363302979398</c:v>
                </c:pt>
                <c:pt idx="885">
                  <c:v>1.000036375058061</c:v>
                </c:pt>
                <c:pt idx="886">
                  <c:v>1.0000364198181819</c:v>
                </c:pt>
                <c:pt idx="887">
                  <c:v>1.0000364645783062</c:v>
                </c:pt>
                <c:pt idx="888">
                  <c:v>1.0000365093384231</c:v>
                </c:pt>
                <c:pt idx="889">
                  <c:v>1.0000365391785082</c:v>
                </c:pt>
                <c:pt idx="890">
                  <c:v>1.0000365690185882</c:v>
                </c:pt>
                <c:pt idx="891">
                  <c:v>1.000036598858665</c:v>
                </c:pt>
                <c:pt idx="892">
                  <c:v>1.0000366286987461</c:v>
                </c:pt>
                <c:pt idx="893">
                  <c:v>1.0000366585388258</c:v>
                </c:pt>
                <c:pt idx="894">
                  <c:v>1.0000366883789058</c:v>
                </c:pt>
                <c:pt idx="895">
                  <c:v>1.0000367032989459</c:v>
                </c:pt>
                <c:pt idx="896">
                  <c:v>1.000036733139027</c:v>
                </c:pt>
                <c:pt idx="897">
                  <c:v>1.0000367480590648</c:v>
                </c:pt>
                <c:pt idx="898">
                  <c:v>1.0000367778991428</c:v>
                </c:pt>
                <c:pt idx="899">
                  <c:v>1.0000368077392279</c:v>
                </c:pt>
                <c:pt idx="900">
                  <c:v>1.000036822659268</c:v>
                </c:pt>
                <c:pt idx="901">
                  <c:v>1.0000368524993448</c:v>
                </c:pt>
                <c:pt idx="902">
                  <c:v>1.0000368674193878</c:v>
                </c:pt>
                <c:pt idx="903">
                  <c:v>1.0000368972594635</c:v>
                </c:pt>
                <c:pt idx="904">
                  <c:v>1.0000369270995499</c:v>
                </c:pt>
                <c:pt idx="905">
                  <c:v>1.0000369569396299</c:v>
                </c:pt>
                <c:pt idx="906">
                  <c:v>1.0000369867797121</c:v>
                </c:pt>
                <c:pt idx="907">
                  <c:v>1.0000370166197921</c:v>
                </c:pt>
                <c:pt idx="908">
                  <c:v>1.0000370613799121</c:v>
                </c:pt>
                <c:pt idx="909">
                  <c:v>1.0000370912199918</c:v>
                </c:pt>
                <c:pt idx="910">
                  <c:v>1.0000371359801141</c:v>
                </c:pt>
                <c:pt idx="911">
                  <c:v>1.0000371807402362</c:v>
                </c:pt>
                <c:pt idx="912">
                  <c:v>1.000037225500354</c:v>
                </c:pt>
                <c:pt idx="913">
                  <c:v>1.000037285180515</c:v>
                </c:pt>
                <c:pt idx="914">
                  <c:v>1.0000373299406402</c:v>
                </c:pt>
                <c:pt idx="915">
                  <c:v>1.0000373896207961</c:v>
                </c:pt>
                <c:pt idx="916">
                  <c:v>1.0000374493009581</c:v>
                </c:pt>
                <c:pt idx="917">
                  <c:v>1.0000375239011643</c:v>
                </c:pt>
                <c:pt idx="918">
                  <c:v>1.0000375835813242</c:v>
                </c:pt>
                <c:pt idx="919">
                  <c:v>1.00003765818152</c:v>
                </c:pt>
                <c:pt idx="920">
                  <c:v>1.0000377477017621</c:v>
                </c:pt>
                <c:pt idx="921">
                  <c:v>1.0000378223019641</c:v>
                </c:pt>
                <c:pt idx="922">
                  <c:v>1.0000379118222082</c:v>
                </c:pt>
                <c:pt idx="923">
                  <c:v>1.000038001342445</c:v>
                </c:pt>
                <c:pt idx="924">
                  <c:v>1.0000381057827281</c:v>
                </c:pt>
                <c:pt idx="925">
                  <c:v>1.000038210223009</c:v>
                </c:pt>
                <c:pt idx="926">
                  <c:v>1.0000383146632901</c:v>
                </c:pt>
                <c:pt idx="927">
                  <c:v>1.0000384191035721</c:v>
                </c:pt>
                <c:pt idx="928">
                  <c:v>1.0000385384638941</c:v>
                </c:pt>
                <c:pt idx="929">
                  <c:v>1.0000386578242138</c:v>
                </c:pt>
                <c:pt idx="930">
                  <c:v>1.0000387771845358</c:v>
                </c:pt>
                <c:pt idx="931">
                  <c:v>1.0000388965448599</c:v>
                </c:pt>
                <c:pt idx="932">
                  <c:v>1.0000390308252221</c:v>
                </c:pt>
                <c:pt idx="933">
                  <c:v>1.0000391651055831</c:v>
                </c:pt>
                <c:pt idx="934">
                  <c:v>1.0000392993859408</c:v>
                </c:pt>
                <c:pt idx="935">
                  <c:v>1.0000394485863471</c:v>
                </c:pt>
                <c:pt idx="936">
                  <c:v>1.00003959778675</c:v>
                </c:pt>
                <c:pt idx="937">
                  <c:v>1.0000397469871498</c:v>
                </c:pt>
                <c:pt idx="938">
                  <c:v>1.0000398961875538</c:v>
                </c:pt>
                <c:pt idx="939">
                  <c:v>1.0000400453879559</c:v>
                </c:pt>
                <c:pt idx="940">
                  <c:v>1.000040209508398</c:v>
                </c:pt>
                <c:pt idx="941">
                  <c:v>1.0000403587088011</c:v>
                </c:pt>
                <c:pt idx="942">
                  <c:v>1.0000405228292453</c:v>
                </c:pt>
                <c:pt idx="943">
                  <c:v>1.0000406869496858</c:v>
                </c:pt>
                <c:pt idx="944">
                  <c:v>1.000040851070128</c:v>
                </c:pt>
                <c:pt idx="945">
                  <c:v>1.0000410151905699</c:v>
                </c:pt>
                <c:pt idx="946">
                  <c:v>1.0000411793110162</c:v>
                </c:pt>
                <c:pt idx="947">
                  <c:v>1.0000413583514938</c:v>
                </c:pt>
                <c:pt idx="948">
                  <c:v>1.0000415224719381</c:v>
                </c:pt>
                <c:pt idx="949">
                  <c:v>1.0000416865923798</c:v>
                </c:pt>
                <c:pt idx="950">
                  <c:v>1.0000418656328631</c:v>
                </c:pt>
                <c:pt idx="951">
                  <c:v>1.0000420297533115</c:v>
                </c:pt>
                <c:pt idx="952">
                  <c:v>1.0000421938737523</c:v>
                </c:pt>
                <c:pt idx="953">
                  <c:v>1.0000423729142311</c:v>
                </c:pt>
                <c:pt idx="954">
                  <c:v>1.0000425370346731</c:v>
                </c:pt>
                <c:pt idx="955">
                  <c:v>1.0000427011551161</c:v>
                </c:pt>
                <c:pt idx="956">
                  <c:v>1.0000428652755622</c:v>
                </c:pt>
                <c:pt idx="957">
                  <c:v>1.0000430293960054</c:v>
                </c:pt>
                <c:pt idx="958">
                  <c:v>1.0000431935164431</c:v>
                </c:pt>
                <c:pt idx="959">
                  <c:v>1.0000433427168451</c:v>
                </c:pt>
                <c:pt idx="960">
                  <c:v>1.0000435068372902</c:v>
                </c:pt>
                <c:pt idx="961">
                  <c:v>1.0000436560376877</c:v>
                </c:pt>
                <c:pt idx="962">
                  <c:v>1.000043805238092</c:v>
                </c:pt>
                <c:pt idx="963">
                  <c:v>1.000043954438494</c:v>
                </c:pt>
                <c:pt idx="964">
                  <c:v>1.000044088718856</c:v>
                </c:pt>
                <c:pt idx="965">
                  <c:v>1.0000442379192578</c:v>
                </c:pt>
                <c:pt idx="966">
                  <c:v>1.0000443721996177</c:v>
                </c:pt>
                <c:pt idx="967">
                  <c:v>1.0000445064799819</c:v>
                </c:pt>
                <c:pt idx="968">
                  <c:v>1.0000446407603438</c:v>
                </c:pt>
                <c:pt idx="969">
                  <c:v>1.0000447601206659</c:v>
                </c:pt>
                <c:pt idx="970">
                  <c:v>1.000044879480988</c:v>
                </c:pt>
                <c:pt idx="971">
                  <c:v>1.00004499884131</c:v>
                </c:pt>
                <c:pt idx="972">
                  <c:v>1.0000451182016321</c:v>
                </c:pt>
                <c:pt idx="973">
                  <c:v>1.0000452226419141</c:v>
                </c:pt>
                <c:pt idx="974">
                  <c:v>1.000045327082195</c:v>
                </c:pt>
                <c:pt idx="975">
                  <c:v>1.000045416602436</c:v>
                </c:pt>
                <c:pt idx="976">
                  <c:v>1.0000455210427235</c:v>
                </c:pt>
                <c:pt idx="977">
                  <c:v>1.0000456105629578</c:v>
                </c:pt>
                <c:pt idx="978">
                  <c:v>1.0000457000832021</c:v>
                </c:pt>
                <c:pt idx="979">
                  <c:v>1.0000457746834033</c:v>
                </c:pt>
                <c:pt idx="980">
                  <c:v>1.0000458492836062</c:v>
                </c:pt>
                <c:pt idx="981">
                  <c:v>1.0000459238838084</c:v>
                </c:pt>
                <c:pt idx="982">
                  <c:v>1.0000459984840051</c:v>
                </c:pt>
                <c:pt idx="983">
                  <c:v>1.0000460581641608</c:v>
                </c:pt>
                <c:pt idx="984">
                  <c:v>1.0000461178443258</c:v>
                </c:pt>
                <c:pt idx="985">
                  <c:v>1.0000461775244858</c:v>
                </c:pt>
                <c:pt idx="986">
                  <c:v>1.0000462372046448</c:v>
                </c:pt>
                <c:pt idx="987">
                  <c:v>1.00004628196477</c:v>
                </c:pt>
                <c:pt idx="988">
                  <c:v>1.00004632672489</c:v>
                </c:pt>
                <c:pt idx="989">
                  <c:v>1.0000463714850101</c:v>
                </c:pt>
                <c:pt idx="990">
                  <c:v>1.000046416245131</c:v>
                </c:pt>
                <c:pt idx="991">
                  <c:v>1.0000464460852121</c:v>
                </c:pt>
                <c:pt idx="992">
                  <c:v>1.0000464908453319</c:v>
                </c:pt>
                <c:pt idx="993">
                  <c:v>1.0000465206854121</c:v>
                </c:pt>
                <c:pt idx="994">
                  <c:v>1.000046550525493</c:v>
                </c:pt>
                <c:pt idx="995">
                  <c:v>1.0000465803655731</c:v>
                </c:pt>
                <c:pt idx="996">
                  <c:v>1.0000466102056538</c:v>
                </c:pt>
                <c:pt idx="997">
                  <c:v>1.000046640045734</c:v>
                </c:pt>
                <c:pt idx="998">
                  <c:v>1.0000466549657741</c:v>
                </c:pt>
                <c:pt idx="999">
                  <c:v>1.0000466848058551</c:v>
                </c:pt>
                <c:pt idx="1000">
                  <c:v>1.000046699725895</c:v>
                </c:pt>
                <c:pt idx="1001">
                  <c:v>1.0000467295659761</c:v>
                </c:pt>
                <c:pt idx="1002">
                  <c:v>1.0000467444860182</c:v>
                </c:pt>
                <c:pt idx="1003">
                  <c:v>1.0000467743260961</c:v>
                </c:pt>
                <c:pt idx="1004">
                  <c:v>1.000046789246136</c:v>
                </c:pt>
                <c:pt idx="1005">
                  <c:v>1.0000468190862202</c:v>
                </c:pt>
                <c:pt idx="1006">
                  <c:v>1.0000468489262981</c:v>
                </c:pt>
                <c:pt idx="1007">
                  <c:v>1.0000468638463402</c:v>
                </c:pt>
                <c:pt idx="1008">
                  <c:v>1.000046893686418</c:v>
                </c:pt>
                <c:pt idx="1009">
                  <c:v>1.0000469235265035</c:v>
                </c:pt>
                <c:pt idx="1010">
                  <c:v>1.0000469533665801</c:v>
                </c:pt>
                <c:pt idx="1011">
                  <c:v>1.0000469832066601</c:v>
                </c:pt>
                <c:pt idx="1012">
                  <c:v>1.0000470279667855</c:v>
                </c:pt>
                <c:pt idx="1013">
                  <c:v>1.0000470578068601</c:v>
                </c:pt>
                <c:pt idx="1014">
                  <c:v>1.0000471025669821</c:v>
                </c:pt>
                <c:pt idx="1015">
                  <c:v>1.000047147327102</c:v>
                </c:pt>
                <c:pt idx="1016">
                  <c:v>1.000047192087222</c:v>
                </c:pt>
                <c:pt idx="1017">
                  <c:v>1.0000472368473441</c:v>
                </c:pt>
                <c:pt idx="1018">
                  <c:v>1.000047296527504</c:v>
                </c:pt>
                <c:pt idx="1019">
                  <c:v>1.0000473562076651</c:v>
                </c:pt>
                <c:pt idx="1020">
                  <c:v>1.0000474158878261</c:v>
                </c:pt>
                <c:pt idx="1021">
                  <c:v>1.000047475567986</c:v>
                </c:pt>
                <c:pt idx="1022">
                  <c:v>1.0000475352481502</c:v>
                </c:pt>
                <c:pt idx="1023">
                  <c:v>1.0000476098483542</c:v>
                </c:pt>
                <c:pt idx="1024">
                  <c:v>1.0000476844485542</c:v>
                </c:pt>
                <c:pt idx="1025">
                  <c:v>1.0000477739687963</c:v>
                </c:pt>
                <c:pt idx="1026">
                  <c:v>1.0000478485689921</c:v>
                </c:pt>
                <c:pt idx="1027">
                  <c:v>1.0000479380892382</c:v>
                </c:pt>
                <c:pt idx="1028">
                  <c:v>1.000048027609475</c:v>
                </c:pt>
                <c:pt idx="1029">
                  <c:v>1.0000481320497561</c:v>
                </c:pt>
                <c:pt idx="1030">
                  <c:v>1.000048221569998</c:v>
                </c:pt>
                <c:pt idx="1031">
                  <c:v>1.0000483260102822</c:v>
                </c:pt>
                <c:pt idx="1032">
                  <c:v>1.0000484453706011</c:v>
                </c:pt>
                <c:pt idx="1033">
                  <c:v>1.0000485498108862</c:v>
                </c:pt>
                <c:pt idx="1034">
                  <c:v>1.0000486691712083</c:v>
                </c:pt>
                <c:pt idx="1035">
                  <c:v>1.0000487885315261</c:v>
                </c:pt>
                <c:pt idx="1036">
                  <c:v>1.0000489078918522</c:v>
                </c:pt>
                <c:pt idx="1037">
                  <c:v>1.0000490421722099</c:v>
                </c:pt>
                <c:pt idx="1038">
                  <c:v>1.0000491764525721</c:v>
                </c:pt>
                <c:pt idx="1039">
                  <c:v>1.0000493107329338</c:v>
                </c:pt>
                <c:pt idx="1040">
                  <c:v>1.000049445013296</c:v>
                </c:pt>
                <c:pt idx="1041">
                  <c:v>1.0000495792936581</c:v>
                </c:pt>
                <c:pt idx="1042">
                  <c:v>1.0000497284940599</c:v>
                </c:pt>
                <c:pt idx="1043">
                  <c:v>1.0000498776944597</c:v>
                </c:pt>
                <c:pt idx="1044">
                  <c:v>1.0000500268948682</c:v>
                </c:pt>
                <c:pt idx="1045">
                  <c:v>1.0000501760952722</c:v>
                </c:pt>
                <c:pt idx="1046">
                  <c:v>1.0000503252956701</c:v>
                </c:pt>
                <c:pt idx="1047">
                  <c:v>1.0000504744960763</c:v>
                </c:pt>
                <c:pt idx="1048">
                  <c:v>1.0000506236964741</c:v>
                </c:pt>
                <c:pt idx="1049">
                  <c:v>1.000050787816916</c:v>
                </c:pt>
                <c:pt idx="1050">
                  <c:v>1.0000509370173181</c:v>
                </c:pt>
                <c:pt idx="1051">
                  <c:v>1.0000511011377642</c:v>
                </c:pt>
                <c:pt idx="1052">
                  <c:v>1.0000512652582041</c:v>
                </c:pt>
                <c:pt idx="1053">
                  <c:v>1.0000514144586061</c:v>
                </c:pt>
                <c:pt idx="1054">
                  <c:v>1.000051578579048</c:v>
                </c:pt>
                <c:pt idx="1055">
                  <c:v>1.0000517426994868</c:v>
                </c:pt>
                <c:pt idx="1056">
                  <c:v>1.000051891899892</c:v>
                </c:pt>
                <c:pt idx="1057">
                  <c:v>1.0000520560203361</c:v>
                </c:pt>
                <c:pt idx="1058">
                  <c:v>1.0000522052207381</c:v>
                </c:pt>
                <c:pt idx="1059">
                  <c:v>1.0000523693411842</c:v>
                </c:pt>
                <c:pt idx="1060">
                  <c:v>1.0000525185415863</c:v>
                </c:pt>
                <c:pt idx="1061">
                  <c:v>1.0000526677419841</c:v>
                </c:pt>
                <c:pt idx="1062">
                  <c:v>1.0000528169423861</c:v>
                </c:pt>
                <c:pt idx="1063">
                  <c:v>1.0000529661427935</c:v>
                </c:pt>
                <c:pt idx="1064">
                  <c:v>1.00005311534319</c:v>
                </c:pt>
                <c:pt idx="1065">
                  <c:v>1.0000532496235541</c:v>
                </c:pt>
                <c:pt idx="1066">
                  <c:v>1.0000533988239551</c:v>
                </c:pt>
                <c:pt idx="1067">
                  <c:v>1.0000535331043181</c:v>
                </c:pt>
                <c:pt idx="1068">
                  <c:v>1.0000536673846778</c:v>
                </c:pt>
                <c:pt idx="1069">
                  <c:v>1.0000538016650442</c:v>
                </c:pt>
                <c:pt idx="1070">
                  <c:v>1.0000539210253683</c:v>
                </c:pt>
                <c:pt idx="1071">
                  <c:v>1.0000540403856839</c:v>
                </c:pt>
                <c:pt idx="1072">
                  <c:v>1.0000541597460102</c:v>
                </c:pt>
                <c:pt idx="1073">
                  <c:v>1.000054279106328</c:v>
                </c:pt>
                <c:pt idx="1074">
                  <c:v>1.0000543984666499</c:v>
                </c:pt>
                <c:pt idx="1075">
                  <c:v>1.0000545029069321</c:v>
                </c:pt>
                <c:pt idx="1076">
                  <c:v>1.000054607347213</c:v>
                </c:pt>
                <c:pt idx="1077">
                  <c:v>1.0000547117874938</c:v>
                </c:pt>
                <c:pt idx="1078">
                  <c:v>1.0000548013077382</c:v>
                </c:pt>
                <c:pt idx="1079">
                  <c:v>1.0000549057480181</c:v>
                </c:pt>
                <c:pt idx="1080">
                  <c:v>1.0000549803482213</c:v>
                </c:pt>
                <c:pt idx="1081">
                  <c:v>1.0000550698684643</c:v>
                </c:pt>
                <c:pt idx="1082">
                  <c:v>1.0000551444686663</c:v>
                </c:pt>
                <c:pt idx="1083">
                  <c:v>1.0000552339889062</c:v>
                </c:pt>
                <c:pt idx="1084">
                  <c:v>1.000055293669063</c:v>
                </c:pt>
                <c:pt idx="1085">
                  <c:v>1.0000553682692641</c:v>
                </c:pt>
                <c:pt idx="1086">
                  <c:v>1.0000554279494251</c:v>
                </c:pt>
                <c:pt idx="1087">
                  <c:v>1.000055487629586</c:v>
                </c:pt>
                <c:pt idx="1088">
                  <c:v>1.0000555473097481</c:v>
                </c:pt>
                <c:pt idx="1089">
                  <c:v>1.000055606989908</c:v>
                </c:pt>
                <c:pt idx="1090">
                  <c:v>1.0000556517500281</c:v>
                </c:pt>
                <c:pt idx="1091">
                  <c:v>1.0000556965101499</c:v>
                </c:pt>
                <c:pt idx="1092">
                  <c:v>1.0000557412702742</c:v>
                </c:pt>
                <c:pt idx="1093">
                  <c:v>1.00005578603039</c:v>
                </c:pt>
                <c:pt idx="1094">
                  <c:v>1.0000558158704711</c:v>
                </c:pt>
                <c:pt idx="1095">
                  <c:v>1.0000558606305963</c:v>
                </c:pt>
                <c:pt idx="1096">
                  <c:v>1.000055890470672</c:v>
                </c:pt>
                <c:pt idx="1097">
                  <c:v>1.0000559203107575</c:v>
                </c:pt>
                <c:pt idx="1098">
                  <c:v>1.0000559501508341</c:v>
                </c:pt>
                <c:pt idx="1099">
                  <c:v>1.0000559799909183</c:v>
                </c:pt>
                <c:pt idx="1100">
                  <c:v>1.0000560098309941</c:v>
                </c:pt>
                <c:pt idx="1101">
                  <c:v>1.0000560247510404</c:v>
                </c:pt>
                <c:pt idx="1102">
                  <c:v>1.0000560545911141</c:v>
                </c:pt>
                <c:pt idx="1103">
                  <c:v>1.0000560695111582</c:v>
                </c:pt>
                <c:pt idx="1104">
                  <c:v>1.0000560993512382</c:v>
                </c:pt>
                <c:pt idx="1105">
                  <c:v>1.0000561142712803</c:v>
                </c:pt>
                <c:pt idx="1106">
                  <c:v>1.0000561441113602</c:v>
                </c:pt>
                <c:pt idx="1107">
                  <c:v>1.0000561590313961</c:v>
                </c:pt>
                <c:pt idx="1108">
                  <c:v>1.0000561888714761</c:v>
                </c:pt>
                <c:pt idx="1109">
                  <c:v>1.0000562037915182</c:v>
                </c:pt>
                <c:pt idx="1110">
                  <c:v>1.0000562336315981</c:v>
                </c:pt>
                <c:pt idx="1111">
                  <c:v>1.0000562634716781</c:v>
                </c:pt>
                <c:pt idx="1112">
                  <c:v>1.000056293311758</c:v>
                </c:pt>
                <c:pt idx="1113">
                  <c:v>1.0000563082317981</c:v>
                </c:pt>
                <c:pt idx="1114">
                  <c:v>1.0000563380718781</c:v>
                </c:pt>
                <c:pt idx="1115">
                  <c:v>1.0000563828319999</c:v>
                </c:pt>
                <c:pt idx="1116">
                  <c:v>1.0000564126720799</c:v>
                </c:pt>
                <c:pt idx="1117">
                  <c:v>1.0000564425121599</c:v>
                </c:pt>
                <c:pt idx="1118">
                  <c:v>1.000056487272281</c:v>
                </c:pt>
                <c:pt idx="1119">
                  <c:v>1.0000565320324011</c:v>
                </c:pt>
                <c:pt idx="1120">
                  <c:v>1.0000565767925262</c:v>
                </c:pt>
                <c:pt idx="1121">
                  <c:v>1.0000566215526441</c:v>
                </c:pt>
                <c:pt idx="1122">
                  <c:v>1.000056681232804</c:v>
                </c:pt>
                <c:pt idx="1123">
                  <c:v>1.0000567259929241</c:v>
                </c:pt>
                <c:pt idx="1124">
                  <c:v>1.0000567856730851</c:v>
                </c:pt>
                <c:pt idx="1125">
                  <c:v>1.0000568453532461</c:v>
                </c:pt>
                <c:pt idx="1126">
                  <c:v>1.0000569199534481</c:v>
                </c:pt>
                <c:pt idx="1127">
                  <c:v>1.0000569796336134</c:v>
                </c:pt>
                <c:pt idx="1128">
                  <c:v>1.0000570542338143</c:v>
                </c:pt>
                <c:pt idx="1129">
                  <c:v>1.0000571288340154</c:v>
                </c:pt>
                <c:pt idx="1130">
                  <c:v>1.000057218354252</c:v>
                </c:pt>
                <c:pt idx="1131">
                  <c:v>1.0000572929544518</c:v>
                </c:pt>
                <c:pt idx="1132">
                  <c:v>1.0000573824746939</c:v>
                </c:pt>
                <c:pt idx="1133">
                  <c:v>1.0000574719949382</c:v>
                </c:pt>
                <c:pt idx="1134">
                  <c:v>1.0000575764352235</c:v>
                </c:pt>
                <c:pt idx="1135">
                  <c:v>1.0000576659554581</c:v>
                </c:pt>
                <c:pt idx="1136">
                  <c:v>1.0000577703957443</c:v>
                </c:pt>
                <c:pt idx="1137">
                  <c:v>1.0000578897560664</c:v>
                </c:pt>
                <c:pt idx="1138">
                  <c:v>1.0000579941963483</c:v>
                </c:pt>
                <c:pt idx="1139">
                  <c:v>1.0000581135566682</c:v>
                </c:pt>
                <c:pt idx="1140">
                  <c:v>1.0000582179969459</c:v>
                </c:pt>
                <c:pt idx="1141">
                  <c:v>1.0000583522773079</c:v>
                </c:pt>
                <c:pt idx="1142">
                  <c:v>1.0000584716376342</c:v>
                </c:pt>
                <c:pt idx="1143">
                  <c:v>1.000058590997952</c:v>
                </c:pt>
                <c:pt idx="1144">
                  <c:v>1.0000587252783182</c:v>
                </c:pt>
                <c:pt idx="1145">
                  <c:v>1.0000588595586761</c:v>
                </c:pt>
                <c:pt idx="1146">
                  <c:v>1.0000589938390381</c:v>
                </c:pt>
                <c:pt idx="1147">
                  <c:v>1.0000591281194</c:v>
                </c:pt>
                <c:pt idx="1148">
                  <c:v>1.0000592773198018</c:v>
                </c:pt>
                <c:pt idx="1149">
                  <c:v>1.000059411600164</c:v>
                </c:pt>
                <c:pt idx="1150">
                  <c:v>1.0000595608005702</c:v>
                </c:pt>
                <c:pt idx="1151">
                  <c:v>1.0000596950809257</c:v>
                </c:pt>
                <c:pt idx="1152">
                  <c:v>1.0000598442813342</c:v>
                </c:pt>
                <c:pt idx="1153">
                  <c:v>1.0000599934817382</c:v>
                </c:pt>
                <c:pt idx="1154">
                  <c:v>1.0000601426821338</c:v>
                </c:pt>
                <c:pt idx="1155">
                  <c:v>1.000060291882537</c:v>
                </c:pt>
                <c:pt idx="1156">
                  <c:v>1.0000604410829399</c:v>
                </c:pt>
                <c:pt idx="1157">
                  <c:v>1.0000605902833419</c:v>
                </c:pt>
                <c:pt idx="1158">
                  <c:v>1.0000607394837482</c:v>
                </c:pt>
                <c:pt idx="1159">
                  <c:v>1.0000608886841458</c:v>
                </c:pt>
                <c:pt idx="1160">
                  <c:v>1.0000610378845478</c:v>
                </c:pt>
                <c:pt idx="1161">
                  <c:v>1.0000611870849456</c:v>
                </c:pt>
                <c:pt idx="1162">
                  <c:v>1.000061336285353</c:v>
                </c:pt>
                <c:pt idx="1163">
                  <c:v>1.0000614705657151</c:v>
                </c:pt>
                <c:pt idx="1164">
                  <c:v>1.000061619766117</c:v>
                </c:pt>
                <c:pt idx="1165">
                  <c:v>1.0000617689665201</c:v>
                </c:pt>
                <c:pt idx="1166">
                  <c:v>1.000061903246882</c:v>
                </c:pt>
                <c:pt idx="1167">
                  <c:v>1.0000620375272431</c:v>
                </c:pt>
                <c:pt idx="1168">
                  <c:v>1.0000621718076061</c:v>
                </c:pt>
                <c:pt idx="1169">
                  <c:v>1.000062306087967</c:v>
                </c:pt>
                <c:pt idx="1170">
                  <c:v>1.00006244036833</c:v>
                </c:pt>
                <c:pt idx="1171">
                  <c:v>1.0000625746486942</c:v>
                </c:pt>
                <c:pt idx="1172">
                  <c:v>1.0000626940090118</c:v>
                </c:pt>
                <c:pt idx="1173">
                  <c:v>1.000062813369335</c:v>
                </c:pt>
                <c:pt idx="1174">
                  <c:v>1.0000629327296571</c:v>
                </c:pt>
                <c:pt idx="1175">
                  <c:v>1.0000630520899727</c:v>
                </c:pt>
                <c:pt idx="1176">
                  <c:v>1.0000631714503001</c:v>
                </c:pt>
                <c:pt idx="1177">
                  <c:v>1.0000632758905819</c:v>
                </c:pt>
                <c:pt idx="1178">
                  <c:v>1.0000633803308618</c:v>
                </c:pt>
                <c:pt idx="1179">
                  <c:v>1.000063484771146</c:v>
                </c:pt>
                <c:pt idx="1180">
                  <c:v>1.0000635742913861</c:v>
                </c:pt>
                <c:pt idx="1181">
                  <c:v>1.0000636787316679</c:v>
                </c:pt>
                <c:pt idx="1182">
                  <c:v>1.00006376825191</c:v>
                </c:pt>
                <c:pt idx="1183">
                  <c:v>1.0000638428521098</c:v>
                </c:pt>
                <c:pt idx="1184">
                  <c:v>1.000063932372351</c:v>
                </c:pt>
                <c:pt idx="1185">
                  <c:v>1.000064006972553</c:v>
                </c:pt>
                <c:pt idx="1186">
                  <c:v>1.0000640815727539</c:v>
                </c:pt>
                <c:pt idx="1187">
                  <c:v>1.0000641561729529</c:v>
                </c:pt>
                <c:pt idx="1188">
                  <c:v>1.0000642158531128</c:v>
                </c:pt>
                <c:pt idx="1189">
                  <c:v>1.0000642904533128</c:v>
                </c:pt>
                <c:pt idx="1190">
                  <c:v>1.0000643501334727</c:v>
                </c:pt>
                <c:pt idx="1191">
                  <c:v>1.000064409813638</c:v>
                </c:pt>
                <c:pt idx="1192">
                  <c:v>1.00006445457376</c:v>
                </c:pt>
                <c:pt idx="1193">
                  <c:v>1.0000644993338799</c:v>
                </c:pt>
                <c:pt idx="1194">
                  <c:v>1.0000645590140398</c:v>
                </c:pt>
                <c:pt idx="1195">
                  <c:v>1.0000646037741556</c:v>
                </c:pt>
                <c:pt idx="1196">
                  <c:v>1.0000646336142418</c:v>
                </c:pt>
                <c:pt idx="1197">
                  <c:v>1.0000646783743588</c:v>
                </c:pt>
                <c:pt idx="1198">
                  <c:v>1.0000647082144376</c:v>
                </c:pt>
                <c:pt idx="1199">
                  <c:v>1.0000647529745608</c:v>
                </c:pt>
                <c:pt idx="1200">
                  <c:v>1.0000647828146396</c:v>
                </c:pt>
                <c:pt idx="1201">
                  <c:v>1.0000648126547238</c:v>
                </c:pt>
                <c:pt idx="1202">
                  <c:v>1.000064827574765</c:v>
                </c:pt>
                <c:pt idx="1203">
                  <c:v>1.0000648574148396</c:v>
                </c:pt>
                <c:pt idx="1204">
                  <c:v>1.0000648872549207</c:v>
                </c:pt>
                <c:pt idx="1205">
                  <c:v>1.0000649021749628</c:v>
                </c:pt>
                <c:pt idx="1206">
                  <c:v>1.0000649320150459</c:v>
                </c:pt>
                <c:pt idx="1207">
                  <c:v>1.0000649469350871</c:v>
                </c:pt>
                <c:pt idx="1208">
                  <c:v>1.000064976775167</c:v>
                </c:pt>
                <c:pt idx="1209">
                  <c:v>1.0000649916952071</c:v>
                </c:pt>
                <c:pt idx="1210">
                  <c:v>1.0000650215352922</c:v>
                </c:pt>
                <c:pt idx="1211">
                  <c:v>1.0000650364553281</c:v>
                </c:pt>
                <c:pt idx="1212">
                  <c:v>1.000065066295408</c:v>
                </c:pt>
                <c:pt idx="1213">
                  <c:v>1.0000650812154499</c:v>
                </c:pt>
                <c:pt idx="1214">
                  <c:v>1.0000651110555301</c:v>
                </c:pt>
                <c:pt idx="1215">
                  <c:v>1.00006514089561</c:v>
                </c:pt>
                <c:pt idx="1216">
                  <c:v>1.0000651558156499</c:v>
                </c:pt>
                <c:pt idx="1217">
                  <c:v>1.0000651856557301</c:v>
                </c:pt>
                <c:pt idx="1218">
                  <c:v>1.000065215495811</c:v>
                </c:pt>
                <c:pt idx="1219">
                  <c:v>1.0000652453358898</c:v>
                </c:pt>
                <c:pt idx="1220">
                  <c:v>1.0000652900960119</c:v>
                </c:pt>
                <c:pt idx="1221">
                  <c:v>1.000065319936092</c:v>
                </c:pt>
                <c:pt idx="1222">
                  <c:v>1.0000653646962183</c:v>
                </c:pt>
                <c:pt idx="1223">
                  <c:v>1.0000653945362941</c:v>
                </c:pt>
                <c:pt idx="1224">
                  <c:v>1.0000654392964141</c:v>
                </c:pt>
                <c:pt idx="1225">
                  <c:v>1.0000654840565382</c:v>
                </c:pt>
                <c:pt idx="1226">
                  <c:v>1.0000655437366961</c:v>
                </c:pt>
                <c:pt idx="1227">
                  <c:v>1.0000655884968161</c:v>
                </c:pt>
                <c:pt idx="1228">
                  <c:v>1.000065648176977</c:v>
                </c:pt>
                <c:pt idx="1229">
                  <c:v>1.0000657078571378</c:v>
                </c:pt>
                <c:pt idx="1230">
                  <c:v>1.0000657675372999</c:v>
                </c:pt>
                <c:pt idx="1231">
                  <c:v>1.0000658421374968</c:v>
                </c:pt>
                <c:pt idx="1232">
                  <c:v>1.0000659018176621</c:v>
                </c:pt>
                <c:pt idx="1233">
                  <c:v>1.0000659764178621</c:v>
                </c:pt>
                <c:pt idx="1234">
                  <c:v>1.0000660659381031</c:v>
                </c:pt>
                <c:pt idx="1235">
                  <c:v>1.000066140538304</c:v>
                </c:pt>
                <c:pt idx="1236">
                  <c:v>1.0000662300585459</c:v>
                </c:pt>
                <c:pt idx="1237">
                  <c:v>1.0000663195787871</c:v>
                </c:pt>
                <c:pt idx="1238">
                  <c:v>1.0000664090990279</c:v>
                </c:pt>
                <c:pt idx="1239">
                  <c:v>1.0000664986192698</c:v>
                </c:pt>
                <c:pt idx="1240">
                  <c:v>1.0000666030595498</c:v>
                </c:pt>
                <c:pt idx="1241">
                  <c:v>1.0000667074998308</c:v>
                </c:pt>
                <c:pt idx="1242">
                  <c:v>1.0000668119401139</c:v>
                </c:pt>
                <c:pt idx="1243">
                  <c:v>1.0000669163803959</c:v>
                </c:pt>
                <c:pt idx="1244">
                  <c:v>1.0000670357407222</c:v>
                </c:pt>
                <c:pt idx="1245">
                  <c:v>1.0000671401810042</c:v>
                </c:pt>
                <c:pt idx="1246">
                  <c:v>1.0000672595413211</c:v>
                </c:pt>
                <c:pt idx="1247">
                  <c:v>1.0000673789016441</c:v>
                </c:pt>
                <c:pt idx="1248">
                  <c:v>1.000067513182006</c:v>
                </c:pt>
                <c:pt idx="1249">
                  <c:v>1.0000676325423259</c:v>
                </c:pt>
                <c:pt idx="1250">
                  <c:v>1.0000677668226881</c:v>
                </c:pt>
                <c:pt idx="1251">
                  <c:v>1.0000678861830101</c:v>
                </c:pt>
                <c:pt idx="1252">
                  <c:v>1.0000680204633721</c:v>
                </c:pt>
                <c:pt idx="1253">
                  <c:v>1.0000681547437382</c:v>
                </c:pt>
                <c:pt idx="1254">
                  <c:v>1.0000682890240937</c:v>
                </c:pt>
                <c:pt idx="1255">
                  <c:v>1.0000684233044579</c:v>
                </c:pt>
                <c:pt idx="1256">
                  <c:v>1.000068572504861</c:v>
                </c:pt>
                <c:pt idx="1257">
                  <c:v>1.0000687067852241</c:v>
                </c:pt>
                <c:pt idx="1258">
                  <c:v>1.000068841065584</c:v>
                </c:pt>
                <c:pt idx="1259">
                  <c:v>1.0000689902659858</c:v>
                </c:pt>
                <c:pt idx="1260">
                  <c:v>1.0000691245463542</c:v>
                </c:pt>
                <c:pt idx="1261">
                  <c:v>1.0000692737467511</c:v>
                </c:pt>
                <c:pt idx="1262">
                  <c:v>1.0000694080271118</c:v>
                </c:pt>
                <c:pt idx="1263">
                  <c:v>1.0000695572275138</c:v>
                </c:pt>
                <c:pt idx="1264">
                  <c:v>1.0000696915078748</c:v>
                </c:pt>
                <c:pt idx="1265">
                  <c:v>1.0000698257882401</c:v>
                </c:pt>
                <c:pt idx="1266">
                  <c:v>1.0000699749886421</c:v>
                </c:pt>
                <c:pt idx="1267">
                  <c:v>1.0000701092690041</c:v>
                </c:pt>
                <c:pt idx="1268">
                  <c:v>1.0000702435493638</c:v>
                </c:pt>
                <c:pt idx="1269">
                  <c:v>1.0000703778297271</c:v>
                </c:pt>
                <c:pt idx="1270">
                  <c:v>1.0000705121100899</c:v>
                </c:pt>
                <c:pt idx="1271">
                  <c:v>1.0000706314704111</c:v>
                </c:pt>
                <c:pt idx="1272">
                  <c:v>1.0000707657507741</c:v>
                </c:pt>
                <c:pt idx="1273">
                  <c:v>1.0000708851110951</c:v>
                </c:pt>
                <c:pt idx="1274">
                  <c:v>1.000071019391457</c:v>
                </c:pt>
                <c:pt idx="1275">
                  <c:v>1.0000711387517842</c:v>
                </c:pt>
                <c:pt idx="1276">
                  <c:v>1.0000712431920598</c:v>
                </c:pt>
                <c:pt idx="1277">
                  <c:v>1.0000713625523818</c:v>
                </c:pt>
                <c:pt idx="1278">
                  <c:v>1.0000714819127041</c:v>
                </c:pt>
                <c:pt idx="1279">
                  <c:v>1.000071586352985</c:v>
                </c:pt>
                <c:pt idx="1280">
                  <c:v>1.000071690793267</c:v>
                </c:pt>
                <c:pt idx="1281">
                  <c:v>1.0000717952335478</c:v>
                </c:pt>
                <c:pt idx="1282">
                  <c:v>1.0000718847537922</c:v>
                </c:pt>
                <c:pt idx="1283">
                  <c:v>1.000071989194071</c:v>
                </c:pt>
                <c:pt idx="1284">
                  <c:v>1.0000720787143131</c:v>
                </c:pt>
                <c:pt idx="1285">
                  <c:v>1.0000721682345541</c:v>
                </c:pt>
                <c:pt idx="1286">
                  <c:v>1.000072242834755</c:v>
                </c:pt>
                <c:pt idx="1287">
                  <c:v>1.0000723323549958</c:v>
                </c:pt>
                <c:pt idx="1288">
                  <c:v>1.0000724069551981</c:v>
                </c:pt>
                <c:pt idx="1289">
                  <c:v>1.0000724815554001</c:v>
                </c:pt>
                <c:pt idx="1290">
                  <c:v>1.0000725561556001</c:v>
                </c:pt>
                <c:pt idx="1291">
                  <c:v>1.0000726158357611</c:v>
                </c:pt>
                <c:pt idx="1292">
                  <c:v>1.0000726755159211</c:v>
                </c:pt>
                <c:pt idx="1293">
                  <c:v>1.0000727351960841</c:v>
                </c:pt>
                <c:pt idx="1294">
                  <c:v>1.0000727948762462</c:v>
                </c:pt>
                <c:pt idx="1295">
                  <c:v>1.0000728545564062</c:v>
                </c:pt>
                <c:pt idx="1296">
                  <c:v>1.0000728993165282</c:v>
                </c:pt>
                <c:pt idx="1297">
                  <c:v>1.0000729440766503</c:v>
                </c:pt>
                <c:pt idx="1298">
                  <c:v>1.0000729888367714</c:v>
                </c:pt>
                <c:pt idx="1299">
                  <c:v>1.0000730335968901</c:v>
                </c:pt>
                <c:pt idx="1300">
                  <c:v>1.0000730634369681</c:v>
                </c:pt>
                <c:pt idx="1301">
                  <c:v>1.0000731081970879</c:v>
                </c:pt>
                <c:pt idx="1302">
                  <c:v>1.0000731380371679</c:v>
                </c:pt>
                <c:pt idx="1303">
                  <c:v>1.0000731678772501</c:v>
                </c:pt>
                <c:pt idx="1304">
                  <c:v>1.0000731977173278</c:v>
                </c:pt>
                <c:pt idx="1305">
                  <c:v>1.0000732275574098</c:v>
                </c:pt>
                <c:pt idx="1306">
                  <c:v>1.0000732573974846</c:v>
                </c:pt>
                <c:pt idx="1307">
                  <c:v>1.0000732872375668</c:v>
                </c:pt>
                <c:pt idx="1308">
                  <c:v>1.0000733021576098</c:v>
                </c:pt>
                <c:pt idx="1309">
                  <c:v>1.0000733319976911</c:v>
                </c:pt>
                <c:pt idx="1310">
                  <c:v>1.0000733469177321</c:v>
                </c:pt>
                <c:pt idx="1311">
                  <c:v>1.000073376757812</c:v>
                </c:pt>
                <c:pt idx="1312">
                  <c:v>1.0000733916778519</c:v>
                </c:pt>
                <c:pt idx="1313">
                  <c:v>1.000073406597892</c:v>
                </c:pt>
                <c:pt idx="1314">
                  <c:v>1.0000734364379731</c:v>
                </c:pt>
                <c:pt idx="1315">
                  <c:v>1.0000734513580141</c:v>
                </c:pt>
                <c:pt idx="1316">
                  <c:v>1.000073481198094</c:v>
                </c:pt>
                <c:pt idx="1317">
                  <c:v>1.0000734961181339</c:v>
                </c:pt>
                <c:pt idx="1318">
                  <c:v>1.0000735259582183</c:v>
                </c:pt>
                <c:pt idx="1319">
                  <c:v>1.000073555798296</c:v>
                </c:pt>
                <c:pt idx="1320">
                  <c:v>1.0000735707183361</c:v>
                </c:pt>
                <c:pt idx="1321">
                  <c:v>1.000073600558415</c:v>
                </c:pt>
                <c:pt idx="1322">
                  <c:v>1.0000736303984958</c:v>
                </c:pt>
                <c:pt idx="1323">
                  <c:v>1.000073660238576</c:v>
                </c:pt>
                <c:pt idx="1324">
                  <c:v>1.0000736900786558</c:v>
                </c:pt>
                <c:pt idx="1325">
                  <c:v>1.0000737348387823</c:v>
                </c:pt>
                <c:pt idx="1326">
                  <c:v>1.0000737646788622</c:v>
                </c:pt>
                <c:pt idx="1327">
                  <c:v>1.0000738094389801</c:v>
                </c:pt>
                <c:pt idx="1328">
                  <c:v>1.000073854199099</c:v>
                </c:pt>
                <c:pt idx="1329">
                  <c:v>1.0000738989592199</c:v>
                </c:pt>
                <c:pt idx="1330">
                  <c:v>1.00007394371934</c:v>
                </c:pt>
                <c:pt idx="1331">
                  <c:v>1.000074003399501</c:v>
                </c:pt>
                <c:pt idx="1332">
                  <c:v>1.0000740481596218</c:v>
                </c:pt>
                <c:pt idx="1333">
                  <c:v>1.000074107839783</c:v>
                </c:pt>
                <c:pt idx="1334">
                  <c:v>1.0000741675199438</c:v>
                </c:pt>
                <c:pt idx="1335">
                  <c:v>1.0000742421201396</c:v>
                </c:pt>
                <c:pt idx="1336">
                  <c:v>1.000074301800306</c:v>
                </c:pt>
                <c:pt idx="1337">
                  <c:v>1.0000743764005071</c:v>
                </c:pt>
                <c:pt idx="1338">
                  <c:v>1.000074451000708</c:v>
                </c:pt>
                <c:pt idx="1339">
                  <c:v>1.00007452560091</c:v>
                </c:pt>
                <c:pt idx="1340">
                  <c:v>1.0000746151211468</c:v>
                </c:pt>
                <c:pt idx="1341">
                  <c:v>1.0000746897213511</c:v>
                </c:pt>
                <c:pt idx="1342">
                  <c:v>1.000074779241594</c:v>
                </c:pt>
                <c:pt idx="1343">
                  <c:v>1.0000748687618362</c:v>
                </c:pt>
                <c:pt idx="1344">
                  <c:v>1.0000749732021159</c:v>
                </c:pt>
                <c:pt idx="1345">
                  <c:v>1.0000750627223571</c:v>
                </c:pt>
                <c:pt idx="1346">
                  <c:v>1.00007516716264</c:v>
                </c:pt>
                <c:pt idx="1347">
                  <c:v>1.00007527160292</c:v>
                </c:pt>
                <c:pt idx="1348">
                  <c:v>1.0000753760432062</c:v>
                </c:pt>
                <c:pt idx="1349">
                  <c:v>1.000075495403524</c:v>
                </c:pt>
                <c:pt idx="1350">
                  <c:v>1.0000755998438082</c:v>
                </c:pt>
                <c:pt idx="1351">
                  <c:v>1.000075719204127</c:v>
                </c:pt>
                <c:pt idx="1352">
                  <c:v>1.0000758385644499</c:v>
                </c:pt>
                <c:pt idx="1353">
                  <c:v>1.00007595792477</c:v>
                </c:pt>
                <c:pt idx="1354">
                  <c:v>1.0000760772850918</c:v>
                </c:pt>
                <c:pt idx="1355">
                  <c:v>1.0000761966454139</c:v>
                </c:pt>
                <c:pt idx="1356">
                  <c:v>1.0000763309257761</c:v>
                </c:pt>
                <c:pt idx="1357">
                  <c:v>1.0000764502860979</c:v>
                </c:pt>
                <c:pt idx="1358">
                  <c:v>1.0000765845664601</c:v>
                </c:pt>
                <c:pt idx="1359">
                  <c:v>1.000076718846822</c:v>
                </c:pt>
                <c:pt idx="1360">
                  <c:v>1.000076838207143</c:v>
                </c:pt>
                <c:pt idx="1361">
                  <c:v>1.000076972487506</c:v>
                </c:pt>
                <c:pt idx="1362">
                  <c:v>1.0000771067678722</c:v>
                </c:pt>
                <c:pt idx="1363">
                  <c:v>1.0000772410482301</c:v>
                </c:pt>
                <c:pt idx="1364">
                  <c:v>1.0000773753285921</c:v>
                </c:pt>
                <c:pt idx="1365">
                  <c:v>1.0000775096089582</c:v>
                </c:pt>
                <c:pt idx="1366">
                  <c:v>1.000077643889316</c:v>
                </c:pt>
                <c:pt idx="1367">
                  <c:v>1.000077778169677</c:v>
                </c:pt>
                <c:pt idx="1368">
                  <c:v>1.0000779124500401</c:v>
                </c:pt>
                <c:pt idx="1369">
                  <c:v>1.0000780318103621</c:v>
                </c:pt>
                <c:pt idx="1370">
                  <c:v>1.0000781660907283</c:v>
                </c:pt>
                <c:pt idx="1371">
                  <c:v>1.0000783003710851</c:v>
                </c:pt>
                <c:pt idx="1372">
                  <c:v>1.0000784197314081</c:v>
                </c:pt>
                <c:pt idx="1373">
                  <c:v>1.0000785540117743</c:v>
                </c:pt>
                <c:pt idx="1374">
                  <c:v>1.000078673372091</c:v>
                </c:pt>
                <c:pt idx="1375">
                  <c:v>1.0000787927324108</c:v>
                </c:pt>
                <c:pt idx="1376">
                  <c:v>1.000078912092734</c:v>
                </c:pt>
                <c:pt idx="1377">
                  <c:v>1.0000790314530561</c:v>
                </c:pt>
                <c:pt idx="1378">
                  <c:v>1.0000791508133779</c:v>
                </c:pt>
                <c:pt idx="1379">
                  <c:v>1.0000792701737</c:v>
                </c:pt>
                <c:pt idx="1380">
                  <c:v>1.0000793746139811</c:v>
                </c:pt>
                <c:pt idx="1381">
                  <c:v>1.0000794790542631</c:v>
                </c:pt>
                <c:pt idx="1382">
                  <c:v>1.000079583494544</c:v>
                </c:pt>
                <c:pt idx="1383">
                  <c:v>1.0000796879348228</c:v>
                </c:pt>
                <c:pt idx="1384">
                  <c:v>1.0000797923751028</c:v>
                </c:pt>
                <c:pt idx="1385">
                  <c:v>1.00007988189535</c:v>
                </c:pt>
                <c:pt idx="1386">
                  <c:v>1.0000799714155901</c:v>
                </c:pt>
                <c:pt idx="1387">
                  <c:v>1.0000800609358342</c:v>
                </c:pt>
                <c:pt idx="1388">
                  <c:v>1.0000801504560741</c:v>
                </c:pt>
                <c:pt idx="1389">
                  <c:v>1.0000802399763182</c:v>
                </c:pt>
                <c:pt idx="1390">
                  <c:v>1.0000803145765202</c:v>
                </c:pt>
                <c:pt idx="1391">
                  <c:v>1.0000803891767203</c:v>
                </c:pt>
                <c:pt idx="1392">
                  <c:v>1.0000804637769223</c:v>
                </c:pt>
                <c:pt idx="1393">
                  <c:v>1.0000805383771201</c:v>
                </c:pt>
                <c:pt idx="1394">
                  <c:v>1.00008059805728</c:v>
                </c:pt>
                <c:pt idx="1395">
                  <c:v>1.0000806577374368</c:v>
                </c:pt>
                <c:pt idx="1396">
                  <c:v>1.000080717417601</c:v>
                </c:pt>
                <c:pt idx="1397">
                  <c:v>1.000080777097762</c:v>
                </c:pt>
                <c:pt idx="1398">
                  <c:v>1.0000808218578883</c:v>
                </c:pt>
                <c:pt idx="1399">
                  <c:v>1.0000808815380482</c:v>
                </c:pt>
                <c:pt idx="1400">
                  <c:v>1.0000809262981682</c:v>
                </c:pt>
                <c:pt idx="1401">
                  <c:v>1.0000809710582903</c:v>
                </c:pt>
                <c:pt idx="1402">
                  <c:v>1.0000810158184059</c:v>
                </c:pt>
                <c:pt idx="1403">
                  <c:v>1.0000810456584859</c:v>
                </c:pt>
                <c:pt idx="1404">
                  <c:v>1.000081090418607</c:v>
                </c:pt>
                <c:pt idx="1405">
                  <c:v>1.0000811202586881</c:v>
                </c:pt>
                <c:pt idx="1406">
                  <c:v>1.0000811500987681</c:v>
                </c:pt>
                <c:pt idx="1407">
                  <c:v>1.0000811799388523</c:v>
                </c:pt>
                <c:pt idx="1408">
                  <c:v>1.00008120977893</c:v>
                </c:pt>
                <c:pt idx="1409">
                  <c:v>1.00008123961901</c:v>
                </c:pt>
                <c:pt idx="1410">
                  <c:v>1.0000812694590899</c:v>
                </c:pt>
                <c:pt idx="1411">
                  <c:v>1.0000812843791298</c:v>
                </c:pt>
                <c:pt idx="1412">
                  <c:v>1.00008131421921</c:v>
                </c:pt>
                <c:pt idx="1413">
                  <c:v>1.0000813291392501</c:v>
                </c:pt>
                <c:pt idx="1414">
                  <c:v>1.0000813589793298</c:v>
                </c:pt>
                <c:pt idx="1415">
                  <c:v>1.000081373899371</c:v>
                </c:pt>
                <c:pt idx="1416">
                  <c:v>1.000081403739451</c:v>
                </c:pt>
                <c:pt idx="1417">
                  <c:v>1.0000814186594897</c:v>
                </c:pt>
                <c:pt idx="1418">
                  <c:v>1.0000814335795321</c:v>
                </c:pt>
                <c:pt idx="1419">
                  <c:v>1.000081463419612</c:v>
                </c:pt>
                <c:pt idx="1420">
                  <c:v>1.000081478339653</c:v>
                </c:pt>
                <c:pt idx="1421">
                  <c:v>1.0000815081797341</c:v>
                </c:pt>
                <c:pt idx="1422">
                  <c:v>1.0000815230997753</c:v>
                </c:pt>
                <c:pt idx="1423">
                  <c:v>1.0000815529398539</c:v>
                </c:pt>
                <c:pt idx="1424">
                  <c:v>1.0000815827799339</c:v>
                </c:pt>
                <c:pt idx="1425">
                  <c:v>1.0000816126200138</c:v>
                </c:pt>
                <c:pt idx="1426">
                  <c:v>1.000081627540055</c:v>
                </c:pt>
                <c:pt idx="1427">
                  <c:v>1.0000816723001758</c:v>
                </c:pt>
                <c:pt idx="1428">
                  <c:v>1.0000817021402559</c:v>
                </c:pt>
                <c:pt idx="1429">
                  <c:v>1.0000817319803361</c:v>
                </c:pt>
                <c:pt idx="1430">
                  <c:v>1.0000817767404571</c:v>
                </c:pt>
                <c:pt idx="1431">
                  <c:v>1.0000818065805381</c:v>
                </c:pt>
                <c:pt idx="1432">
                  <c:v>1.000081851340658</c:v>
                </c:pt>
                <c:pt idx="1433">
                  <c:v>1.00008189610078</c:v>
                </c:pt>
                <c:pt idx="1434">
                  <c:v>1.0000819408609001</c:v>
                </c:pt>
                <c:pt idx="1435">
                  <c:v>1.0000820005410642</c:v>
                </c:pt>
                <c:pt idx="1436">
                  <c:v>1.0000820453011821</c:v>
                </c:pt>
                <c:pt idx="1437">
                  <c:v>1.0000821049813475</c:v>
                </c:pt>
                <c:pt idx="1438">
                  <c:v>1.0000821646615106</c:v>
                </c:pt>
                <c:pt idx="1439">
                  <c:v>1.0000822243416683</c:v>
                </c:pt>
                <c:pt idx="1440">
                  <c:v>1.0000822989418661</c:v>
                </c:pt>
                <c:pt idx="1441">
                  <c:v>1.000082358622026</c:v>
                </c:pt>
                <c:pt idx="1442">
                  <c:v>1.0000824332222302</c:v>
                </c:pt>
                <c:pt idx="1443">
                  <c:v>1.000082507822428</c:v>
                </c:pt>
                <c:pt idx="1444">
                  <c:v>1.00008258242263</c:v>
                </c:pt>
                <c:pt idx="1445">
                  <c:v>1.0000826719428701</c:v>
                </c:pt>
                <c:pt idx="1446">
                  <c:v>1.0000827465430733</c:v>
                </c:pt>
                <c:pt idx="1447">
                  <c:v>1.0000828360633183</c:v>
                </c:pt>
                <c:pt idx="1448">
                  <c:v>1.0000829255835604</c:v>
                </c:pt>
                <c:pt idx="1449">
                  <c:v>1.0000830300238361</c:v>
                </c:pt>
                <c:pt idx="1450">
                  <c:v>1.0000831195440771</c:v>
                </c:pt>
                <c:pt idx="1451">
                  <c:v>1.000083223984358</c:v>
                </c:pt>
                <c:pt idx="1452">
                  <c:v>1.00008332842464</c:v>
                </c:pt>
                <c:pt idx="1453">
                  <c:v>1.000083432864922</c:v>
                </c:pt>
                <c:pt idx="1454">
                  <c:v>1.0000835373052053</c:v>
                </c:pt>
                <c:pt idx="1455">
                  <c:v>1.000083641745485</c:v>
                </c:pt>
                <c:pt idx="1456">
                  <c:v>1.0000837611058102</c:v>
                </c:pt>
                <c:pt idx="1457">
                  <c:v>1.0000838804661281</c:v>
                </c:pt>
                <c:pt idx="1458">
                  <c:v>1.0000839849064143</c:v>
                </c:pt>
                <c:pt idx="1459">
                  <c:v>1.0000841042667374</c:v>
                </c:pt>
                <c:pt idx="1460">
                  <c:v>1.0000842236270531</c:v>
                </c:pt>
                <c:pt idx="1461">
                  <c:v>1.0000843579074108</c:v>
                </c:pt>
                <c:pt idx="1462">
                  <c:v>1.0000844772677371</c:v>
                </c:pt>
                <c:pt idx="1463">
                  <c:v>1.00008459662806</c:v>
                </c:pt>
                <c:pt idx="1464">
                  <c:v>1.000084715988381</c:v>
                </c:pt>
                <c:pt idx="1465">
                  <c:v>1.0000848502687441</c:v>
                </c:pt>
                <c:pt idx="1466">
                  <c:v>1.0000849696290661</c:v>
                </c:pt>
                <c:pt idx="1467">
                  <c:v>1.0000851039094281</c:v>
                </c:pt>
                <c:pt idx="1468">
                  <c:v>1.0000852232697481</c:v>
                </c:pt>
                <c:pt idx="1469">
                  <c:v>1.0000853575501099</c:v>
                </c:pt>
                <c:pt idx="1470">
                  <c:v>1.0000854769104321</c:v>
                </c:pt>
                <c:pt idx="1471">
                  <c:v>1.0000856111907941</c:v>
                </c:pt>
                <c:pt idx="1472">
                  <c:v>1.0000857305511182</c:v>
                </c:pt>
                <c:pt idx="1473">
                  <c:v>1.0000858499114422</c:v>
                </c:pt>
                <c:pt idx="1474">
                  <c:v>1.0000859841918055</c:v>
                </c:pt>
                <c:pt idx="1475">
                  <c:v>1.0000861035521211</c:v>
                </c:pt>
                <c:pt idx="1476">
                  <c:v>1.000086222912443</c:v>
                </c:pt>
                <c:pt idx="1477">
                  <c:v>1.000086342272765</c:v>
                </c:pt>
                <c:pt idx="1478">
                  <c:v>1.0000864616330902</c:v>
                </c:pt>
                <c:pt idx="1479">
                  <c:v>1.0000865809934101</c:v>
                </c:pt>
                <c:pt idx="1480">
                  <c:v>1.0000866854336898</c:v>
                </c:pt>
                <c:pt idx="1481">
                  <c:v>1.0000868047940121</c:v>
                </c:pt>
                <c:pt idx="1482">
                  <c:v>1.0000869092342941</c:v>
                </c:pt>
                <c:pt idx="1483">
                  <c:v>1.0000870136745761</c:v>
                </c:pt>
                <c:pt idx="1484">
                  <c:v>1.0000871181148581</c:v>
                </c:pt>
                <c:pt idx="1485">
                  <c:v>1.000087222555138</c:v>
                </c:pt>
                <c:pt idx="1486">
                  <c:v>1.0000873269954242</c:v>
                </c:pt>
                <c:pt idx="1487">
                  <c:v>1.0000874165156621</c:v>
                </c:pt>
                <c:pt idx="1488">
                  <c:v>1.0000875060359062</c:v>
                </c:pt>
                <c:pt idx="1489">
                  <c:v>1.0000875955561441</c:v>
                </c:pt>
                <c:pt idx="1490">
                  <c:v>1.0000876850763851</c:v>
                </c:pt>
                <c:pt idx="1491">
                  <c:v>1.0000877745966315</c:v>
                </c:pt>
                <c:pt idx="1492">
                  <c:v>1.0000878491968335</c:v>
                </c:pt>
                <c:pt idx="1493">
                  <c:v>1.0000879237970355</c:v>
                </c:pt>
                <c:pt idx="1494">
                  <c:v>1.0000879983972342</c:v>
                </c:pt>
                <c:pt idx="1495">
                  <c:v>1.0000880729974311</c:v>
                </c:pt>
                <c:pt idx="1496">
                  <c:v>1.000088147597632</c:v>
                </c:pt>
                <c:pt idx="1497">
                  <c:v>1.000088207277793</c:v>
                </c:pt>
                <c:pt idx="1498">
                  <c:v>1.0000882669579541</c:v>
                </c:pt>
                <c:pt idx="1499">
                  <c:v>1.0000883266381182</c:v>
                </c:pt>
                <c:pt idx="1500">
                  <c:v>1.0000883863182761</c:v>
                </c:pt>
                <c:pt idx="1501">
                  <c:v>1.000088445998436</c:v>
                </c:pt>
                <c:pt idx="1502">
                  <c:v>1.0000884907585581</c:v>
                </c:pt>
                <c:pt idx="1503">
                  <c:v>1.0000885355186802</c:v>
                </c:pt>
                <c:pt idx="1504">
                  <c:v>1.0000885802788022</c:v>
                </c:pt>
                <c:pt idx="1505">
                  <c:v>1.00008862503892</c:v>
                </c:pt>
                <c:pt idx="1506">
                  <c:v>1.000088654879</c:v>
                </c:pt>
                <c:pt idx="1507">
                  <c:v>1.0000886996391198</c:v>
                </c:pt>
                <c:pt idx="1508">
                  <c:v>1.0000887294792042</c:v>
                </c:pt>
                <c:pt idx="1509">
                  <c:v>1.0000887593192811</c:v>
                </c:pt>
                <c:pt idx="1510">
                  <c:v>1.0000887891593619</c:v>
                </c:pt>
                <c:pt idx="1511">
                  <c:v>1.0000888189994419</c:v>
                </c:pt>
                <c:pt idx="1512">
                  <c:v>1.0000888488395221</c:v>
                </c:pt>
                <c:pt idx="1513">
                  <c:v>1.0000888786796041</c:v>
                </c:pt>
                <c:pt idx="1514">
                  <c:v>1.0000889085196831</c:v>
                </c:pt>
                <c:pt idx="1515">
                  <c:v>1.0000889234397283</c:v>
                </c:pt>
                <c:pt idx="1516">
                  <c:v>1.0000889532798041</c:v>
                </c:pt>
                <c:pt idx="1517">
                  <c:v>1.0000889681998462</c:v>
                </c:pt>
                <c:pt idx="1518">
                  <c:v>1.0000889980399239</c:v>
                </c:pt>
                <c:pt idx="1519">
                  <c:v>1.0000890129599638</c:v>
                </c:pt>
                <c:pt idx="1520">
                  <c:v>1.0000890278800061</c:v>
                </c:pt>
                <c:pt idx="1521">
                  <c:v>1.0000890577200838</c:v>
                </c:pt>
                <c:pt idx="1522">
                  <c:v>1.000089072640125</c:v>
                </c:pt>
                <c:pt idx="1523">
                  <c:v>1.0000890875601658</c:v>
                </c:pt>
                <c:pt idx="1524">
                  <c:v>1.000089117400246</c:v>
                </c:pt>
                <c:pt idx="1525">
                  <c:v>1.0000891323202881</c:v>
                </c:pt>
                <c:pt idx="1526">
                  <c:v>1.0000891621603671</c:v>
                </c:pt>
                <c:pt idx="1527">
                  <c:v>1.0000891920004458</c:v>
                </c:pt>
                <c:pt idx="1528">
                  <c:v>1.0000892069204879</c:v>
                </c:pt>
                <c:pt idx="1529">
                  <c:v>1.000089236760568</c:v>
                </c:pt>
                <c:pt idx="1530">
                  <c:v>1.000089266600648</c:v>
                </c:pt>
                <c:pt idx="1531">
                  <c:v>1.00008929644073</c:v>
                </c:pt>
                <c:pt idx="1532">
                  <c:v>1.0000893262808122</c:v>
                </c:pt>
                <c:pt idx="1533">
                  <c:v>1.00008937104093</c:v>
                </c:pt>
                <c:pt idx="1534">
                  <c:v>1.0000894008810142</c:v>
                </c:pt>
                <c:pt idx="1535">
                  <c:v>1.0000894456411311</c:v>
                </c:pt>
                <c:pt idx="1536">
                  <c:v>1.0000894754812162</c:v>
                </c:pt>
                <c:pt idx="1537">
                  <c:v>1.0000895202413362</c:v>
                </c:pt>
                <c:pt idx="1538">
                  <c:v>1.0000895650014541</c:v>
                </c:pt>
                <c:pt idx="1539">
                  <c:v>1.0000896246816182</c:v>
                </c:pt>
                <c:pt idx="1540">
                  <c:v>1.0000896694417383</c:v>
                </c:pt>
                <c:pt idx="1541">
                  <c:v>1.0000897291218982</c:v>
                </c:pt>
                <c:pt idx="1542">
                  <c:v>1.0000897888020559</c:v>
                </c:pt>
                <c:pt idx="1543">
                  <c:v>1.000089848482218</c:v>
                </c:pt>
                <c:pt idx="1544">
                  <c:v>1.000089908162378</c:v>
                </c:pt>
                <c:pt idx="1545">
                  <c:v>1.00008998276258</c:v>
                </c:pt>
                <c:pt idx="1546">
                  <c:v>1.0000900424427399</c:v>
                </c:pt>
                <c:pt idx="1547">
                  <c:v>1.0000901170429368</c:v>
                </c:pt>
                <c:pt idx="1548">
                  <c:v>1.0000901916431419</c:v>
                </c:pt>
                <c:pt idx="1549">
                  <c:v>1.0000902811633838</c:v>
                </c:pt>
                <c:pt idx="1550">
                  <c:v>1.000090355763585</c:v>
                </c:pt>
                <c:pt idx="1551">
                  <c:v>1.000090445283826</c:v>
                </c:pt>
                <c:pt idx="1552">
                  <c:v>1.0000905348040681</c:v>
                </c:pt>
                <c:pt idx="1553">
                  <c:v>1.00009062432431</c:v>
                </c:pt>
                <c:pt idx="1554">
                  <c:v>1.0000907138445498</c:v>
                </c:pt>
                <c:pt idx="1555">
                  <c:v>1.0000908033647919</c:v>
                </c:pt>
                <c:pt idx="1556">
                  <c:v>1.000090907805073</c:v>
                </c:pt>
                <c:pt idx="1557">
                  <c:v>1.0000910122453508</c:v>
                </c:pt>
                <c:pt idx="1558">
                  <c:v>1.0000911166856359</c:v>
                </c:pt>
                <c:pt idx="1559">
                  <c:v>1.0000912211259179</c:v>
                </c:pt>
                <c:pt idx="1560">
                  <c:v>1.000091325566199</c:v>
                </c:pt>
                <c:pt idx="1561">
                  <c:v>1.0000914300064798</c:v>
                </c:pt>
                <c:pt idx="1562">
                  <c:v>1.0000915493668041</c:v>
                </c:pt>
                <c:pt idx="1563">
                  <c:v>1.0000916538070808</c:v>
                </c:pt>
                <c:pt idx="1564">
                  <c:v>1.0000917731674028</c:v>
                </c:pt>
                <c:pt idx="1565">
                  <c:v>1.0000918925277278</c:v>
                </c:pt>
                <c:pt idx="1566">
                  <c:v>1.0000920118880501</c:v>
                </c:pt>
                <c:pt idx="1567">
                  <c:v>1.0000921312483733</c:v>
                </c:pt>
                <c:pt idx="1568">
                  <c:v>1.0000922506086918</c:v>
                </c:pt>
                <c:pt idx="1569">
                  <c:v>1.0000923699690161</c:v>
                </c:pt>
                <c:pt idx="1570">
                  <c:v>1.0000924893293359</c:v>
                </c:pt>
                <c:pt idx="1571">
                  <c:v>1.0000926086896578</c:v>
                </c:pt>
                <c:pt idx="1572">
                  <c:v>1.0000927280499798</c:v>
                </c:pt>
                <c:pt idx="1573">
                  <c:v>1.0000928474103019</c:v>
                </c:pt>
                <c:pt idx="1574">
                  <c:v>1.0000929667706282</c:v>
                </c:pt>
                <c:pt idx="1575">
                  <c:v>1.0000930861309438</c:v>
                </c:pt>
                <c:pt idx="1576">
                  <c:v>1.000093205491267</c:v>
                </c:pt>
                <c:pt idx="1577">
                  <c:v>1.0000933248515942</c:v>
                </c:pt>
                <c:pt idx="1578">
                  <c:v>1.00009344421191</c:v>
                </c:pt>
                <c:pt idx="1579">
                  <c:v>1.0000935486521918</c:v>
                </c:pt>
                <c:pt idx="1580">
                  <c:v>1.0000936680125139</c:v>
                </c:pt>
                <c:pt idx="1581">
                  <c:v>1.0000937873728328</c:v>
                </c:pt>
                <c:pt idx="1582">
                  <c:v>1.000093891813117</c:v>
                </c:pt>
                <c:pt idx="1583">
                  <c:v>1.0000939962533999</c:v>
                </c:pt>
                <c:pt idx="1584">
                  <c:v>1.0000941156137211</c:v>
                </c:pt>
                <c:pt idx="1585">
                  <c:v>1.0000942200539997</c:v>
                </c:pt>
                <c:pt idx="1586">
                  <c:v>1.0000943244942839</c:v>
                </c:pt>
                <c:pt idx="1587">
                  <c:v>1.0000944140145238</c:v>
                </c:pt>
                <c:pt idx="1588">
                  <c:v>1.0000945184548058</c:v>
                </c:pt>
                <c:pt idx="1589">
                  <c:v>1.0000946228950878</c:v>
                </c:pt>
                <c:pt idx="1590">
                  <c:v>1.0000947124153248</c:v>
                </c:pt>
                <c:pt idx="1591">
                  <c:v>1.0000948019355711</c:v>
                </c:pt>
                <c:pt idx="1592">
                  <c:v>1.0000948914558119</c:v>
                </c:pt>
                <c:pt idx="1593">
                  <c:v>1.000094980976054</c:v>
                </c:pt>
                <c:pt idx="1594">
                  <c:v>1.0000950555762551</c:v>
                </c:pt>
                <c:pt idx="1595">
                  <c:v>1.000095130176456</c:v>
                </c:pt>
                <c:pt idx="1596">
                  <c:v>1.000095219696697</c:v>
                </c:pt>
                <c:pt idx="1597">
                  <c:v>1.000095279376858</c:v>
                </c:pt>
                <c:pt idx="1598">
                  <c:v>1.000095353977059</c:v>
                </c:pt>
                <c:pt idx="1599">
                  <c:v>1.0000954285772601</c:v>
                </c:pt>
                <c:pt idx="1600">
                  <c:v>1.0000954882574198</c:v>
                </c:pt>
                <c:pt idx="1601">
                  <c:v>1.0000955479375819</c:v>
                </c:pt>
                <c:pt idx="1602">
                  <c:v>1.000095607617743</c:v>
                </c:pt>
                <c:pt idx="1603">
                  <c:v>1.0000956672979038</c:v>
                </c:pt>
                <c:pt idx="1604">
                  <c:v>1.0000957120580238</c:v>
                </c:pt>
                <c:pt idx="1605">
                  <c:v>1.0000957717381851</c:v>
                </c:pt>
                <c:pt idx="1606">
                  <c:v>1.000095816498306</c:v>
                </c:pt>
                <c:pt idx="1607">
                  <c:v>1.0000958612584281</c:v>
                </c:pt>
                <c:pt idx="1608">
                  <c:v>1.0000959060185481</c:v>
                </c:pt>
                <c:pt idx="1609">
                  <c:v>1.0000959358586281</c:v>
                </c:pt>
                <c:pt idx="1610">
                  <c:v>1.0000959806187513</c:v>
                </c:pt>
                <c:pt idx="1611">
                  <c:v>1.0000960104588299</c:v>
                </c:pt>
                <c:pt idx="1612">
                  <c:v>1.000096040298909</c:v>
                </c:pt>
                <c:pt idx="1613">
                  <c:v>1.0000960701389898</c:v>
                </c:pt>
                <c:pt idx="1614">
                  <c:v>1.0000960999790698</c:v>
                </c:pt>
                <c:pt idx="1615">
                  <c:v>1.0000961298191511</c:v>
                </c:pt>
                <c:pt idx="1616">
                  <c:v>1.000096159659231</c:v>
                </c:pt>
                <c:pt idx="1617">
                  <c:v>1.000096189499311</c:v>
                </c:pt>
                <c:pt idx="1618">
                  <c:v>1.0000962044193518</c:v>
                </c:pt>
                <c:pt idx="1619">
                  <c:v>1.0000962342594297</c:v>
                </c:pt>
                <c:pt idx="1620">
                  <c:v>1.0000962491794667</c:v>
                </c:pt>
                <c:pt idx="1621">
                  <c:v>1.0000962790195518</c:v>
                </c:pt>
                <c:pt idx="1622">
                  <c:v>1.0000962939395888</c:v>
                </c:pt>
                <c:pt idx="1623">
                  <c:v>1.0000963088596309</c:v>
                </c:pt>
                <c:pt idx="1624">
                  <c:v>1.0000963386997139</c:v>
                </c:pt>
                <c:pt idx="1625">
                  <c:v>1.0000963536197538</c:v>
                </c:pt>
                <c:pt idx="1626">
                  <c:v>1.0000963685397939</c:v>
                </c:pt>
                <c:pt idx="1627">
                  <c:v>1.0000963983798696</c:v>
                </c:pt>
                <c:pt idx="1628">
                  <c:v>1.0000964132999128</c:v>
                </c:pt>
                <c:pt idx="1629">
                  <c:v>1.0000964431399908</c:v>
                </c:pt>
                <c:pt idx="1630">
                  <c:v>1.0000964580600358</c:v>
                </c:pt>
                <c:pt idx="1631">
                  <c:v>1.0000964879001137</c:v>
                </c:pt>
                <c:pt idx="1632">
                  <c:v>1.0000965177401928</c:v>
                </c:pt>
                <c:pt idx="1633">
                  <c:v>1.0000965326602371</c:v>
                </c:pt>
                <c:pt idx="1634">
                  <c:v>1.0000965625003171</c:v>
                </c:pt>
                <c:pt idx="1635">
                  <c:v>1.0000965923403928</c:v>
                </c:pt>
                <c:pt idx="1636">
                  <c:v>1.0000966371005178</c:v>
                </c:pt>
                <c:pt idx="1637">
                  <c:v>1.0000966669406</c:v>
                </c:pt>
                <c:pt idx="1638">
                  <c:v>1.0000966967806748</c:v>
                </c:pt>
                <c:pt idx="1639">
                  <c:v>1.0000967415408</c:v>
                </c:pt>
                <c:pt idx="1640">
                  <c:v>1.0000967863009198</c:v>
                </c:pt>
                <c:pt idx="1641">
                  <c:v>1.0000968161410011</c:v>
                </c:pt>
                <c:pt idx="1642">
                  <c:v>1.0000968758211619</c:v>
                </c:pt>
                <c:pt idx="1643">
                  <c:v>1.0000969205812862</c:v>
                </c:pt>
                <c:pt idx="1644">
                  <c:v>1.0000969653414031</c:v>
                </c:pt>
                <c:pt idx="1645">
                  <c:v>1.0000970250215662</c:v>
                </c:pt>
                <c:pt idx="1646">
                  <c:v>1.0000970847017303</c:v>
                </c:pt>
                <c:pt idx="1647">
                  <c:v>1.0000971443818902</c:v>
                </c:pt>
                <c:pt idx="1648">
                  <c:v>1.0000972040620471</c:v>
                </c:pt>
                <c:pt idx="1649">
                  <c:v>1.0000972637422081</c:v>
                </c:pt>
                <c:pt idx="1650">
                  <c:v>1.000097338342409</c:v>
                </c:pt>
                <c:pt idx="1651">
                  <c:v>1.0000973980225698</c:v>
                </c:pt>
                <c:pt idx="1652">
                  <c:v>1.00009747262277</c:v>
                </c:pt>
                <c:pt idx="1653">
                  <c:v>1.0000975472229718</c:v>
                </c:pt>
                <c:pt idx="1654">
                  <c:v>1.0000976367432162</c:v>
                </c:pt>
                <c:pt idx="1655">
                  <c:v>1.000097711343414</c:v>
                </c:pt>
                <c:pt idx="1656">
                  <c:v>1.0000978008636561</c:v>
                </c:pt>
                <c:pt idx="1657">
                  <c:v>1.0000978903838971</c:v>
                </c:pt>
                <c:pt idx="1658">
                  <c:v>1.0000979799041381</c:v>
                </c:pt>
                <c:pt idx="1659">
                  <c:v>1.00009806942438</c:v>
                </c:pt>
                <c:pt idx="1660">
                  <c:v>1.000098158944621</c:v>
                </c:pt>
                <c:pt idx="1661">
                  <c:v>1.0000982633849018</c:v>
                </c:pt>
                <c:pt idx="1662">
                  <c:v>1.0000983529051408</c:v>
                </c:pt>
                <c:pt idx="1663">
                  <c:v>1.0000984573454208</c:v>
                </c:pt>
                <c:pt idx="1664">
                  <c:v>1.0000985617857123</c:v>
                </c:pt>
                <c:pt idx="1665">
                  <c:v>1.0000986662259879</c:v>
                </c:pt>
                <c:pt idx="1666">
                  <c:v>1.0000987706662701</c:v>
                </c:pt>
                <c:pt idx="1667">
                  <c:v>1.0000988900265919</c:v>
                </c:pt>
                <c:pt idx="1668">
                  <c:v>1.0000989944668741</c:v>
                </c:pt>
                <c:pt idx="1669">
                  <c:v>1.0000990989071508</c:v>
                </c:pt>
                <c:pt idx="1670">
                  <c:v>1.0000992182674715</c:v>
                </c:pt>
                <c:pt idx="1671">
                  <c:v>1.0000993227077579</c:v>
                </c:pt>
                <c:pt idx="1672">
                  <c:v>1.0000994420680798</c:v>
                </c:pt>
                <c:pt idx="1673">
                  <c:v>1.0000995614284021</c:v>
                </c:pt>
                <c:pt idx="1674">
                  <c:v>1.0000996658686818</c:v>
                </c:pt>
                <c:pt idx="1675">
                  <c:v>1.0000997852290008</c:v>
                </c:pt>
                <c:pt idx="1676">
                  <c:v>1.0000999045893271</c:v>
                </c:pt>
                <c:pt idx="1677">
                  <c:v>1.0001000090296079</c:v>
                </c:pt>
                <c:pt idx="1678">
                  <c:v>1.00010012838993</c:v>
                </c:pt>
                <c:pt idx="1679">
                  <c:v>1.0001002477502519</c:v>
                </c:pt>
                <c:pt idx="1680">
                  <c:v>1.0001003521905318</c:v>
                </c:pt>
                <c:pt idx="1681">
                  <c:v>1.0001004715508561</c:v>
                </c:pt>
                <c:pt idx="1682">
                  <c:v>1.0001005759911381</c:v>
                </c:pt>
                <c:pt idx="1683">
                  <c:v>1.0001006953514557</c:v>
                </c:pt>
                <c:pt idx="1684">
                  <c:v>1.0001007997917422</c:v>
                </c:pt>
                <c:pt idx="1685">
                  <c:v>1.0001009042320221</c:v>
                </c:pt>
                <c:pt idx="1686">
                  <c:v>1.000101008672303</c:v>
                </c:pt>
                <c:pt idx="1687">
                  <c:v>1.000101113112585</c:v>
                </c:pt>
                <c:pt idx="1688">
                  <c:v>1.0001012175528616</c:v>
                </c:pt>
                <c:pt idx="1689">
                  <c:v>1.0001013219931481</c:v>
                </c:pt>
                <c:pt idx="1690">
                  <c:v>1.00010142643343</c:v>
                </c:pt>
                <c:pt idx="1691">
                  <c:v>1.000101515953671</c:v>
                </c:pt>
                <c:pt idx="1692">
                  <c:v>1.0001016054739118</c:v>
                </c:pt>
                <c:pt idx="1693">
                  <c:v>1.0001016949941488</c:v>
                </c:pt>
                <c:pt idx="1694">
                  <c:v>1.0001017845143938</c:v>
                </c:pt>
                <c:pt idx="1695">
                  <c:v>1.0001018740346359</c:v>
                </c:pt>
                <c:pt idx="1696">
                  <c:v>1.0001019635548771</c:v>
                </c:pt>
                <c:pt idx="1697">
                  <c:v>1.000102038155078</c:v>
                </c:pt>
                <c:pt idx="1698">
                  <c:v>1.00010211275528</c:v>
                </c:pt>
                <c:pt idx="1699">
                  <c:v>1.000102187355481</c:v>
                </c:pt>
                <c:pt idx="1700">
                  <c:v>1.0001022619556821</c:v>
                </c:pt>
                <c:pt idx="1701">
                  <c:v>1.0001023365558841</c:v>
                </c:pt>
                <c:pt idx="1702">
                  <c:v>1.000102396236044</c:v>
                </c:pt>
                <c:pt idx="1703">
                  <c:v>1.0001024708362503</c:v>
                </c:pt>
                <c:pt idx="1704">
                  <c:v>1.0001025305164102</c:v>
                </c:pt>
                <c:pt idx="1705">
                  <c:v>1.0001025901965681</c:v>
                </c:pt>
                <c:pt idx="1706">
                  <c:v>1.0001026349566902</c:v>
                </c:pt>
                <c:pt idx="1707">
                  <c:v>1.0001026946368481</c:v>
                </c:pt>
                <c:pt idx="1708">
                  <c:v>1.0001027393969701</c:v>
                </c:pt>
                <c:pt idx="1709">
                  <c:v>1.00010278415709</c:v>
                </c:pt>
                <c:pt idx="1710">
                  <c:v>1.0001028289172142</c:v>
                </c:pt>
                <c:pt idx="1711">
                  <c:v>1.0001028736773321</c:v>
                </c:pt>
                <c:pt idx="1712">
                  <c:v>1.0001029184374519</c:v>
                </c:pt>
                <c:pt idx="1713">
                  <c:v>1.0001029482775321</c:v>
                </c:pt>
                <c:pt idx="1714">
                  <c:v>1.000102993037653</c:v>
                </c:pt>
                <c:pt idx="1715">
                  <c:v>1.0001030228777341</c:v>
                </c:pt>
                <c:pt idx="1716">
                  <c:v>1.0001030527178139</c:v>
                </c:pt>
                <c:pt idx="1717">
                  <c:v>1.0001030825578938</c:v>
                </c:pt>
                <c:pt idx="1718">
                  <c:v>1.0001031123979738</c:v>
                </c:pt>
                <c:pt idx="1719">
                  <c:v>1.0001031422380551</c:v>
                </c:pt>
                <c:pt idx="1720">
                  <c:v>1.000103172078135</c:v>
                </c:pt>
                <c:pt idx="1721">
                  <c:v>1.000103186998176</c:v>
                </c:pt>
                <c:pt idx="1722">
                  <c:v>1.000103216838256</c:v>
                </c:pt>
                <c:pt idx="1723">
                  <c:v>1.0001032317582961</c:v>
                </c:pt>
                <c:pt idx="1724">
                  <c:v>1.0001032615983771</c:v>
                </c:pt>
                <c:pt idx="1725">
                  <c:v>1.000103276518417</c:v>
                </c:pt>
                <c:pt idx="1726">
                  <c:v>1.0001032914384558</c:v>
                </c:pt>
                <c:pt idx="1727">
                  <c:v>1.0001033212785422</c:v>
                </c:pt>
                <c:pt idx="1728">
                  <c:v>1.0001033361985781</c:v>
                </c:pt>
                <c:pt idx="1729">
                  <c:v>1.0001033511186179</c:v>
                </c:pt>
                <c:pt idx="1730">
                  <c:v>1.000103380958699</c:v>
                </c:pt>
                <c:pt idx="1731">
                  <c:v>1.00010339587874</c:v>
                </c:pt>
                <c:pt idx="1732">
                  <c:v>1.0001034257188222</c:v>
                </c:pt>
                <c:pt idx="1733">
                  <c:v>1.00010344063886</c:v>
                </c:pt>
                <c:pt idx="1734">
                  <c:v>1.00010347047894</c:v>
                </c:pt>
                <c:pt idx="1735">
                  <c:v>1.0001034853989799</c:v>
                </c:pt>
                <c:pt idx="1736">
                  <c:v>1.0001035152390598</c:v>
                </c:pt>
                <c:pt idx="1737">
                  <c:v>1.0001035450791398</c:v>
                </c:pt>
                <c:pt idx="1738">
                  <c:v>1.0001035749192242</c:v>
                </c:pt>
                <c:pt idx="1739">
                  <c:v>1.0001036047593019</c:v>
                </c:pt>
                <c:pt idx="1740">
                  <c:v>1.0001036345993819</c:v>
                </c:pt>
                <c:pt idx="1741">
                  <c:v>1.000103664439463</c:v>
                </c:pt>
                <c:pt idx="1742">
                  <c:v>1.0001036942795418</c:v>
                </c:pt>
                <c:pt idx="1743">
                  <c:v>1.0001037390396639</c:v>
                </c:pt>
                <c:pt idx="1744">
                  <c:v>1.000103783799785</c:v>
                </c:pt>
                <c:pt idx="1745">
                  <c:v>1.0001038285599051</c:v>
                </c:pt>
                <c:pt idx="1746">
                  <c:v>1.000103873320026</c:v>
                </c:pt>
                <c:pt idx="1747">
                  <c:v>1.000103918080147</c:v>
                </c:pt>
                <c:pt idx="1748">
                  <c:v>1.0001039628402681</c:v>
                </c:pt>
                <c:pt idx="1749">
                  <c:v>1.0001040225204278</c:v>
                </c:pt>
                <c:pt idx="1750">
                  <c:v>1.0001040672805499</c:v>
                </c:pt>
                <c:pt idx="1751">
                  <c:v>1.0001041269607143</c:v>
                </c:pt>
                <c:pt idx="1752">
                  <c:v>1.0001041866408711</c:v>
                </c:pt>
                <c:pt idx="1753">
                  <c:v>1.000104246321031</c:v>
                </c:pt>
                <c:pt idx="1754">
                  <c:v>1.0001043209212341</c:v>
                </c:pt>
                <c:pt idx="1755">
                  <c:v>1.000104380601393</c:v>
                </c:pt>
                <c:pt idx="1756">
                  <c:v>1.000104455201595</c:v>
                </c:pt>
                <c:pt idx="1757">
                  <c:v>1.0001045298018014</c:v>
                </c:pt>
                <c:pt idx="1758">
                  <c:v>1.000104604401997</c:v>
                </c:pt>
                <c:pt idx="1759">
                  <c:v>1.0001046939222378</c:v>
                </c:pt>
                <c:pt idx="1760">
                  <c:v>1.0001047685224378</c:v>
                </c:pt>
                <c:pt idx="1761">
                  <c:v>1.0001048580426768</c:v>
                </c:pt>
                <c:pt idx="1762">
                  <c:v>1.0001049475629218</c:v>
                </c:pt>
                <c:pt idx="1763">
                  <c:v>1.000105037083163</c:v>
                </c:pt>
                <c:pt idx="1764">
                  <c:v>1.0001051266034082</c:v>
                </c:pt>
                <c:pt idx="1765">
                  <c:v>1.0001052161236459</c:v>
                </c:pt>
                <c:pt idx="1766">
                  <c:v>1.0001053056438871</c:v>
                </c:pt>
                <c:pt idx="1767">
                  <c:v>1.0001054100841678</c:v>
                </c:pt>
                <c:pt idx="1768">
                  <c:v>1.00010551452445</c:v>
                </c:pt>
                <c:pt idx="1769">
                  <c:v>1.0001056040446918</c:v>
                </c:pt>
                <c:pt idx="1770">
                  <c:v>1.0001057084849718</c:v>
                </c:pt>
                <c:pt idx="1771">
                  <c:v>1.0001058129252551</c:v>
                </c:pt>
                <c:pt idx="1772">
                  <c:v>1.000105917365536</c:v>
                </c:pt>
                <c:pt idx="1773">
                  <c:v>1.0001060218058222</c:v>
                </c:pt>
                <c:pt idx="1774">
                  <c:v>1.0001061411661401</c:v>
                </c:pt>
                <c:pt idx="1775">
                  <c:v>1.0001062456064198</c:v>
                </c:pt>
                <c:pt idx="1776">
                  <c:v>1.0001063500467031</c:v>
                </c:pt>
                <c:pt idx="1777">
                  <c:v>1.0001064694070261</c:v>
                </c:pt>
                <c:pt idx="1778">
                  <c:v>1.0001065738473061</c:v>
                </c:pt>
                <c:pt idx="1779">
                  <c:v>1.0001066782875878</c:v>
                </c:pt>
                <c:pt idx="1780">
                  <c:v>1.0001067976479048</c:v>
                </c:pt>
                <c:pt idx="1781">
                  <c:v>1.000106902088191</c:v>
                </c:pt>
                <c:pt idx="1782">
                  <c:v>1.0001070065284741</c:v>
                </c:pt>
                <c:pt idx="1783">
                  <c:v>1.0001071258888004</c:v>
                </c:pt>
                <c:pt idx="1784">
                  <c:v>1.0001072303290759</c:v>
                </c:pt>
                <c:pt idx="1785">
                  <c:v>1.0001073347693581</c:v>
                </c:pt>
                <c:pt idx="1786">
                  <c:v>1.0001074392096401</c:v>
                </c:pt>
                <c:pt idx="1787">
                  <c:v>1.00010754364992</c:v>
                </c:pt>
                <c:pt idx="1788">
                  <c:v>1.000107648090202</c:v>
                </c:pt>
                <c:pt idx="1789">
                  <c:v>1.0001077525304838</c:v>
                </c:pt>
                <c:pt idx="1790">
                  <c:v>1.0001078569707682</c:v>
                </c:pt>
                <c:pt idx="1791">
                  <c:v>1.0001079464910123</c:v>
                </c:pt>
                <c:pt idx="1792">
                  <c:v>1.0001080509312881</c:v>
                </c:pt>
                <c:pt idx="1793">
                  <c:v>1.0001081404515342</c:v>
                </c:pt>
                <c:pt idx="1794">
                  <c:v>1.0001082448918133</c:v>
                </c:pt>
                <c:pt idx="1795">
                  <c:v>1.000108334412052</c:v>
                </c:pt>
                <c:pt idx="1796">
                  <c:v>1.0001084239322953</c:v>
                </c:pt>
                <c:pt idx="1797">
                  <c:v>1.0001084985324928</c:v>
                </c:pt>
                <c:pt idx="1798">
                  <c:v>1.0001085880527361</c:v>
                </c:pt>
                <c:pt idx="1799">
                  <c:v>1.0001086775729748</c:v>
                </c:pt>
                <c:pt idx="1800">
                  <c:v>1.0001087521731757</c:v>
                </c:pt>
                <c:pt idx="1801">
                  <c:v>1.0001088267733842</c:v>
                </c:pt>
                <c:pt idx="1802">
                  <c:v>1.0001089013735842</c:v>
                </c:pt>
                <c:pt idx="1803">
                  <c:v>1.0001089759737862</c:v>
                </c:pt>
                <c:pt idx="1804">
                  <c:v>1.000109035653943</c:v>
                </c:pt>
                <c:pt idx="1805">
                  <c:v>1.0001091102541417</c:v>
                </c:pt>
                <c:pt idx="1806">
                  <c:v>1.0001091699343061</c:v>
                </c:pt>
                <c:pt idx="1807">
                  <c:v>1.0001092296144658</c:v>
                </c:pt>
                <c:pt idx="1808">
                  <c:v>1.0001092892946237</c:v>
                </c:pt>
                <c:pt idx="1809">
                  <c:v>1.000109348974787</c:v>
                </c:pt>
                <c:pt idx="1810">
                  <c:v>1.0001093937349048</c:v>
                </c:pt>
                <c:pt idx="1811">
                  <c:v>1.000109453415069</c:v>
                </c:pt>
                <c:pt idx="1812">
                  <c:v>1.0001094981751848</c:v>
                </c:pt>
                <c:pt idx="1813">
                  <c:v>1.00010954293531</c:v>
                </c:pt>
                <c:pt idx="1814">
                  <c:v>1.0001095876954298</c:v>
                </c:pt>
                <c:pt idx="1815">
                  <c:v>1.0001096175355098</c:v>
                </c:pt>
                <c:pt idx="1816">
                  <c:v>1.0001096622956318</c:v>
                </c:pt>
                <c:pt idx="1817">
                  <c:v>1.0001096921357118</c:v>
                </c:pt>
                <c:pt idx="1818">
                  <c:v>1.000109736895834</c:v>
                </c:pt>
                <c:pt idx="1819">
                  <c:v>1.000109766735914</c:v>
                </c:pt>
                <c:pt idx="1820">
                  <c:v>1.0001097965759917</c:v>
                </c:pt>
                <c:pt idx="1821">
                  <c:v>1.0001098264160762</c:v>
                </c:pt>
                <c:pt idx="1822">
                  <c:v>1.000109856256155</c:v>
                </c:pt>
                <c:pt idx="1823">
                  <c:v>1.0001098711761951</c:v>
                </c:pt>
                <c:pt idx="1824">
                  <c:v>1.0001099010162802</c:v>
                </c:pt>
                <c:pt idx="1825">
                  <c:v>1.0001099308563561</c:v>
                </c:pt>
                <c:pt idx="1826">
                  <c:v>1.000109945776396</c:v>
                </c:pt>
                <c:pt idx="1827">
                  <c:v>1.0001099606964361</c:v>
                </c:pt>
                <c:pt idx="1828">
                  <c:v>1.0001099905365181</c:v>
                </c:pt>
                <c:pt idx="1829">
                  <c:v>1.0001100054565581</c:v>
                </c:pt>
                <c:pt idx="1830">
                  <c:v>1.0001100352966381</c:v>
                </c:pt>
                <c:pt idx="1831">
                  <c:v>1.000110050216678</c:v>
                </c:pt>
                <c:pt idx="1832">
                  <c:v>1.0001100651367234</c:v>
                </c:pt>
                <c:pt idx="1833">
                  <c:v>1.0001100949768023</c:v>
                </c:pt>
                <c:pt idx="1834">
                  <c:v>1.0001101098968455</c:v>
                </c:pt>
                <c:pt idx="1835">
                  <c:v>1.0001101248168864</c:v>
                </c:pt>
                <c:pt idx="1836">
                  <c:v>1.0001101546569642</c:v>
                </c:pt>
                <c:pt idx="1837">
                  <c:v>1.0001101695770043</c:v>
                </c:pt>
                <c:pt idx="1838">
                  <c:v>1.00011019941708</c:v>
                </c:pt>
                <c:pt idx="1839">
                  <c:v>1.0001102143371199</c:v>
                </c:pt>
                <c:pt idx="1840">
                  <c:v>1.0001102441772021</c:v>
                </c:pt>
                <c:pt idx="1841">
                  <c:v>1.0001102740172811</c:v>
                </c:pt>
                <c:pt idx="1842">
                  <c:v>1.000110303857362</c:v>
                </c:pt>
                <c:pt idx="1843">
                  <c:v>1.000110333697442</c:v>
                </c:pt>
                <c:pt idx="1844">
                  <c:v>1.0001103635375221</c:v>
                </c:pt>
                <c:pt idx="1845">
                  <c:v>1.000110393377603</c:v>
                </c:pt>
                <c:pt idx="1846">
                  <c:v>1.0001104381377253</c:v>
                </c:pt>
                <c:pt idx="1847">
                  <c:v>1.0001104679778041</c:v>
                </c:pt>
                <c:pt idx="1848">
                  <c:v>1.0001105127379251</c:v>
                </c:pt>
                <c:pt idx="1849">
                  <c:v>1.0001105425780061</c:v>
                </c:pt>
                <c:pt idx="1850">
                  <c:v>1.000110587338126</c:v>
                </c:pt>
                <c:pt idx="1851">
                  <c:v>1.000110647018287</c:v>
                </c:pt>
                <c:pt idx="1852">
                  <c:v>1.0001106917784071</c:v>
                </c:pt>
                <c:pt idx="1853">
                  <c:v>1.0001107365385322</c:v>
                </c:pt>
                <c:pt idx="1854">
                  <c:v>1.0001107962186899</c:v>
                </c:pt>
                <c:pt idx="1855">
                  <c:v>1.0001108558988501</c:v>
                </c:pt>
                <c:pt idx="1856">
                  <c:v>1.0001109155790111</c:v>
                </c:pt>
                <c:pt idx="1857">
                  <c:v>1.0001109752591719</c:v>
                </c:pt>
                <c:pt idx="1858">
                  <c:v>1.0001110349393341</c:v>
                </c:pt>
                <c:pt idx="1859">
                  <c:v>1.0001111095395341</c:v>
                </c:pt>
                <c:pt idx="1860">
                  <c:v>1.000111169219694</c:v>
                </c:pt>
                <c:pt idx="1861">
                  <c:v>1.0001112438198958</c:v>
                </c:pt>
                <c:pt idx="1862">
                  <c:v>1.0001113184200958</c:v>
                </c:pt>
                <c:pt idx="1863">
                  <c:v>1.0001113930202978</c:v>
                </c:pt>
                <c:pt idx="1864">
                  <c:v>1.0001114825405399</c:v>
                </c:pt>
                <c:pt idx="1865">
                  <c:v>1.00011155714074</c:v>
                </c:pt>
                <c:pt idx="1866">
                  <c:v>1.000111646660981</c:v>
                </c:pt>
                <c:pt idx="1867">
                  <c:v>1.0001117212611841</c:v>
                </c:pt>
                <c:pt idx="1868">
                  <c:v>1.000111810781424</c:v>
                </c:pt>
                <c:pt idx="1869">
                  <c:v>1.0001119003016661</c:v>
                </c:pt>
                <c:pt idx="1870">
                  <c:v>1.0001120047419523</c:v>
                </c:pt>
                <c:pt idx="1871">
                  <c:v>1.0001120942621879</c:v>
                </c:pt>
                <c:pt idx="1872">
                  <c:v>1.0001121837824301</c:v>
                </c:pt>
                <c:pt idx="1873">
                  <c:v>1.0001122882227111</c:v>
                </c:pt>
                <c:pt idx="1874">
                  <c:v>1.0001123777429519</c:v>
                </c:pt>
                <c:pt idx="1875">
                  <c:v>1.0001124821832341</c:v>
                </c:pt>
                <c:pt idx="1876">
                  <c:v>1.0001125866235214</c:v>
                </c:pt>
                <c:pt idx="1877">
                  <c:v>1.0001126910637981</c:v>
                </c:pt>
                <c:pt idx="1878">
                  <c:v>1.0001127955040778</c:v>
                </c:pt>
                <c:pt idx="1879">
                  <c:v>1.00011289994436</c:v>
                </c:pt>
                <c:pt idx="1880">
                  <c:v>1.000113004384642</c:v>
                </c:pt>
                <c:pt idx="1881">
                  <c:v>1.0001131088249231</c:v>
                </c:pt>
                <c:pt idx="1882">
                  <c:v>1.0001132132652051</c:v>
                </c:pt>
                <c:pt idx="1883">
                  <c:v>1.0001133177054837</c:v>
                </c:pt>
                <c:pt idx="1884">
                  <c:v>1.0001134221457681</c:v>
                </c:pt>
                <c:pt idx="1885">
                  <c:v>1.0001135265860555</c:v>
                </c:pt>
                <c:pt idx="1886">
                  <c:v>1.0001136310263321</c:v>
                </c:pt>
                <c:pt idx="1887">
                  <c:v>1.0001137354666141</c:v>
                </c:pt>
                <c:pt idx="1888">
                  <c:v>1.0001138399068983</c:v>
                </c:pt>
                <c:pt idx="1889">
                  <c:v>1.000113944347176</c:v>
                </c:pt>
                <c:pt idx="1890">
                  <c:v>1.0001140487874558</c:v>
                </c:pt>
                <c:pt idx="1891">
                  <c:v>1.0001141383077001</c:v>
                </c:pt>
                <c:pt idx="1892">
                  <c:v>1.0001142427479768</c:v>
                </c:pt>
                <c:pt idx="1893">
                  <c:v>1.000114332268222</c:v>
                </c:pt>
                <c:pt idx="1894">
                  <c:v>1.0001144367085062</c:v>
                </c:pt>
                <c:pt idx="1895">
                  <c:v>1.0001145262287483</c:v>
                </c:pt>
                <c:pt idx="1896">
                  <c:v>1.0001146306690258</c:v>
                </c:pt>
                <c:pt idx="1897">
                  <c:v>1.0001147201892671</c:v>
                </c:pt>
                <c:pt idx="1898">
                  <c:v>1.0001148097095101</c:v>
                </c:pt>
                <c:pt idx="1899">
                  <c:v>1.0001148843097101</c:v>
                </c:pt>
                <c:pt idx="1900">
                  <c:v>1.0001149738299511</c:v>
                </c:pt>
                <c:pt idx="1901">
                  <c:v>1.0001150633501941</c:v>
                </c:pt>
                <c:pt idx="1902">
                  <c:v>1.0001151379503941</c:v>
                </c:pt>
                <c:pt idx="1903">
                  <c:v>1.000115212550595</c:v>
                </c:pt>
                <c:pt idx="1904">
                  <c:v>1.0001152871507959</c:v>
                </c:pt>
                <c:pt idx="1905">
                  <c:v>1.0001153617509981</c:v>
                </c:pt>
                <c:pt idx="1906">
                  <c:v>1.0001154363512035</c:v>
                </c:pt>
                <c:pt idx="1907">
                  <c:v>1.0001155109514022</c:v>
                </c:pt>
                <c:pt idx="1908">
                  <c:v>1.0001155706315654</c:v>
                </c:pt>
                <c:pt idx="1909">
                  <c:v>1.0001156303117242</c:v>
                </c:pt>
                <c:pt idx="1910">
                  <c:v>1.0001156899918842</c:v>
                </c:pt>
                <c:pt idx="1911">
                  <c:v>1.0001157496720441</c:v>
                </c:pt>
                <c:pt idx="1912">
                  <c:v>1.0001158093522082</c:v>
                </c:pt>
                <c:pt idx="1913">
                  <c:v>1.0001158541123241</c:v>
                </c:pt>
                <c:pt idx="1914">
                  <c:v>1.0001159137924851</c:v>
                </c:pt>
                <c:pt idx="1915">
                  <c:v>1.000115958552606</c:v>
                </c:pt>
                <c:pt idx="1916">
                  <c:v>1.0001160033127261</c:v>
                </c:pt>
                <c:pt idx="1917">
                  <c:v>1.000116048072847</c:v>
                </c:pt>
                <c:pt idx="1918">
                  <c:v>1.000116077912927</c:v>
                </c:pt>
                <c:pt idx="1919">
                  <c:v>1.0001161226730513</c:v>
                </c:pt>
                <c:pt idx="1920">
                  <c:v>1.0001161525131299</c:v>
                </c:pt>
                <c:pt idx="1921">
                  <c:v>1.00011619727325</c:v>
                </c:pt>
                <c:pt idx="1922">
                  <c:v>1.0001162271133299</c:v>
                </c:pt>
                <c:pt idx="1923">
                  <c:v>1.0001162569534099</c:v>
                </c:pt>
                <c:pt idx="1924">
                  <c:v>1.000116286793491</c:v>
                </c:pt>
                <c:pt idx="1925">
                  <c:v>1.0001163166335711</c:v>
                </c:pt>
                <c:pt idx="1926">
                  <c:v>1.000116346473652</c:v>
                </c:pt>
                <c:pt idx="1927">
                  <c:v>1.0001163613936921</c:v>
                </c:pt>
                <c:pt idx="1928">
                  <c:v>1.0001163912337721</c:v>
                </c:pt>
                <c:pt idx="1929">
                  <c:v>1.0001164061538121</c:v>
                </c:pt>
                <c:pt idx="1930">
                  <c:v>1.0001164359938941</c:v>
                </c:pt>
                <c:pt idx="1931">
                  <c:v>1.0001164509139331</c:v>
                </c:pt>
                <c:pt idx="1932">
                  <c:v>1.000116480754013</c:v>
                </c:pt>
                <c:pt idx="1933">
                  <c:v>1.0001164956740538</c:v>
                </c:pt>
                <c:pt idx="1934">
                  <c:v>1.0001165105940939</c:v>
                </c:pt>
                <c:pt idx="1935">
                  <c:v>1.0001165404341739</c:v>
                </c:pt>
                <c:pt idx="1936">
                  <c:v>1.0001165553542151</c:v>
                </c:pt>
                <c:pt idx="1937">
                  <c:v>1.000116570274256</c:v>
                </c:pt>
                <c:pt idx="1938">
                  <c:v>1.0001166001143338</c:v>
                </c:pt>
                <c:pt idx="1939">
                  <c:v>1.0001166150343728</c:v>
                </c:pt>
                <c:pt idx="1940">
                  <c:v>1.000116629954416</c:v>
                </c:pt>
                <c:pt idx="1941">
                  <c:v>1.0001166597944928</c:v>
                </c:pt>
                <c:pt idx="1942">
                  <c:v>1.000116674714536</c:v>
                </c:pt>
                <c:pt idx="1943">
                  <c:v>1.0001167045546171</c:v>
                </c:pt>
                <c:pt idx="1944">
                  <c:v>1.0001167343946971</c:v>
                </c:pt>
                <c:pt idx="1945">
                  <c:v>1.0001167642347781</c:v>
                </c:pt>
                <c:pt idx="1946">
                  <c:v>1.000116779154818</c:v>
                </c:pt>
                <c:pt idx="1947">
                  <c:v>1.000116808994898</c:v>
                </c:pt>
                <c:pt idx="1948">
                  <c:v>1.00011685375502</c:v>
                </c:pt>
                <c:pt idx="1949">
                  <c:v>1.0001168835951</c:v>
                </c:pt>
                <c:pt idx="1950">
                  <c:v>1.0001169134351799</c:v>
                </c:pt>
                <c:pt idx="1951">
                  <c:v>1.0001169581953011</c:v>
                </c:pt>
                <c:pt idx="1952">
                  <c:v>1.0001169880353811</c:v>
                </c:pt>
                <c:pt idx="1953">
                  <c:v>1.0001170327955062</c:v>
                </c:pt>
                <c:pt idx="1954">
                  <c:v>1.0001170775556241</c:v>
                </c:pt>
                <c:pt idx="1955">
                  <c:v>1.0001171223157483</c:v>
                </c:pt>
                <c:pt idx="1956">
                  <c:v>1.0001171670758682</c:v>
                </c:pt>
                <c:pt idx="1957">
                  <c:v>1.0001172267560303</c:v>
                </c:pt>
                <c:pt idx="1958">
                  <c:v>1.0001172715161473</c:v>
                </c:pt>
                <c:pt idx="1959">
                  <c:v>1.0001173311963103</c:v>
                </c:pt>
                <c:pt idx="1960">
                  <c:v>1.0001173908764671</c:v>
                </c:pt>
                <c:pt idx="1961">
                  <c:v>1.0001174505566301</c:v>
                </c:pt>
                <c:pt idx="1962">
                  <c:v>1.0001175102367943</c:v>
                </c:pt>
                <c:pt idx="1963">
                  <c:v>1.0001175699169564</c:v>
                </c:pt>
                <c:pt idx="1964">
                  <c:v>1.0001176445171511</c:v>
                </c:pt>
                <c:pt idx="1965">
                  <c:v>1.000117719117352</c:v>
                </c:pt>
                <c:pt idx="1966">
                  <c:v>1.000117793717554</c:v>
                </c:pt>
                <c:pt idx="1967">
                  <c:v>1.0001178683177583</c:v>
                </c:pt>
                <c:pt idx="1968">
                  <c:v>1.0001179429179561</c:v>
                </c:pt>
                <c:pt idx="1969">
                  <c:v>1.0001180175181559</c:v>
                </c:pt>
                <c:pt idx="1970">
                  <c:v>1.000118092118357</c:v>
                </c:pt>
                <c:pt idx="1971">
                  <c:v>1.0001181816386042</c:v>
                </c:pt>
                <c:pt idx="1972">
                  <c:v>1.0001182711588401</c:v>
                </c:pt>
                <c:pt idx="1973">
                  <c:v>1.000118360679082</c:v>
                </c:pt>
                <c:pt idx="1974">
                  <c:v>1.000118450199323</c:v>
                </c:pt>
                <c:pt idx="1975">
                  <c:v>1.0001185397195682</c:v>
                </c:pt>
                <c:pt idx="1976">
                  <c:v>1.0001186292398061</c:v>
                </c:pt>
                <c:pt idx="1977">
                  <c:v>1.0001187187600471</c:v>
                </c:pt>
                <c:pt idx="1978">
                  <c:v>1.0001188232003322</c:v>
                </c:pt>
                <c:pt idx="1979">
                  <c:v>1.0001189127205701</c:v>
                </c:pt>
                <c:pt idx="1980">
                  <c:v>1.0001190171608498</c:v>
                </c:pt>
                <c:pt idx="1981">
                  <c:v>1.0001191066810953</c:v>
                </c:pt>
                <c:pt idx="1982">
                  <c:v>1.0001192111213739</c:v>
                </c:pt>
                <c:pt idx="1983">
                  <c:v>1.0001193155616559</c:v>
                </c:pt>
                <c:pt idx="1984">
                  <c:v>1.0001194050818971</c:v>
                </c:pt>
                <c:pt idx="1985">
                  <c:v>1.00011950952218</c:v>
                </c:pt>
                <c:pt idx="1986">
                  <c:v>1.0001196139624577</c:v>
                </c:pt>
                <c:pt idx="1987">
                  <c:v>1.0001197184027411</c:v>
                </c:pt>
                <c:pt idx="1988">
                  <c:v>1.0001198079229818</c:v>
                </c:pt>
                <c:pt idx="1989">
                  <c:v>1.0001199123632651</c:v>
                </c:pt>
                <c:pt idx="1990">
                  <c:v>1.000120016803546</c:v>
                </c:pt>
                <c:pt idx="1991">
                  <c:v>1.0001201212438322</c:v>
                </c:pt>
                <c:pt idx="1992">
                  <c:v>1.0001202107640648</c:v>
                </c:pt>
                <c:pt idx="1993">
                  <c:v>1.0001203152043456</c:v>
                </c:pt>
                <c:pt idx="1994">
                  <c:v>1.000120404724592</c:v>
                </c:pt>
                <c:pt idx="1995">
                  <c:v>1.0001205091648731</c:v>
                </c:pt>
                <c:pt idx="1996">
                  <c:v>1.0001205986851138</c:v>
                </c:pt>
                <c:pt idx="1997">
                  <c:v>1.0001206882053528</c:v>
                </c:pt>
                <c:pt idx="1998">
                  <c:v>1.0001207926456348</c:v>
                </c:pt>
                <c:pt idx="1999">
                  <c:v>1.0001208821658778</c:v>
                </c:pt>
                <c:pt idx="2000">
                  <c:v>1.0001209716861201</c:v>
                </c:pt>
                <c:pt idx="2001">
                  <c:v>1.000121046286321</c:v>
                </c:pt>
                <c:pt idx="2002">
                  <c:v>1.0001211358065631</c:v>
                </c:pt>
                <c:pt idx="2003">
                  <c:v>1.0001212253268039</c:v>
                </c:pt>
                <c:pt idx="2004">
                  <c:v>1.0001212999270008</c:v>
                </c:pt>
                <c:pt idx="2005">
                  <c:v>1.000121374527206</c:v>
                </c:pt>
                <c:pt idx="2006">
                  <c:v>1.0001214640474478</c:v>
                </c:pt>
                <c:pt idx="2007">
                  <c:v>1.000121538647649</c:v>
                </c:pt>
                <c:pt idx="2008">
                  <c:v>1.0001215983278098</c:v>
                </c:pt>
                <c:pt idx="2009">
                  <c:v>1.0001216729280098</c:v>
                </c:pt>
                <c:pt idx="2010">
                  <c:v>1.0001217475282118</c:v>
                </c:pt>
                <c:pt idx="2011">
                  <c:v>1.0001218072083708</c:v>
                </c:pt>
                <c:pt idx="2012">
                  <c:v>1.0001218668885341</c:v>
                </c:pt>
                <c:pt idx="2013">
                  <c:v>1.000121926568694</c:v>
                </c:pt>
                <c:pt idx="2014">
                  <c:v>1.000121986248856</c:v>
                </c:pt>
                <c:pt idx="2015">
                  <c:v>1.0001220459290159</c:v>
                </c:pt>
                <c:pt idx="2016">
                  <c:v>1.0001220906891328</c:v>
                </c:pt>
                <c:pt idx="2017">
                  <c:v>1.0001221503692979</c:v>
                </c:pt>
                <c:pt idx="2018">
                  <c:v>1.0001221951294148</c:v>
                </c:pt>
                <c:pt idx="2019">
                  <c:v>1.00012223988954</c:v>
                </c:pt>
                <c:pt idx="2020">
                  <c:v>1.0001222846496598</c:v>
                </c:pt>
                <c:pt idx="2021">
                  <c:v>1.0001223294097821</c:v>
                </c:pt>
                <c:pt idx="2022">
                  <c:v>1.0001223592498598</c:v>
                </c:pt>
                <c:pt idx="2023">
                  <c:v>1.0001224040099819</c:v>
                </c:pt>
                <c:pt idx="2024">
                  <c:v>1.0001224338500621</c:v>
                </c:pt>
                <c:pt idx="2025">
                  <c:v>1.000122463690142</c:v>
                </c:pt>
                <c:pt idx="2026">
                  <c:v>1.0001224935302231</c:v>
                </c:pt>
                <c:pt idx="2027">
                  <c:v>1.0001225233703053</c:v>
                </c:pt>
                <c:pt idx="2028">
                  <c:v>1.0001225532103839</c:v>
                </c:pt>
                <c:pt idx="2029">
                  <c:v>1.0001225830504639</c:v>
                </c:pt>
                <c:pt idx="2030">
                  <c:v>1.0001226128905438</c:v>
                </c:pt>
                <c:pt idx="2031">
                  <c:v>1.000122627810585</c:v>
                </c:pt>
                <c:pt idx="2032">
                  <c:v>1.0001226576506608</c:v>
                </c:pt>
                <c:pt idx="2033">
                  <c:v>1.000122672570706</c:v>
                </c:pt>
                <c:pt idx="2034">
                  <c:v>1.0001227024107859</c:v>
                </c:pt>
                <c:pt idx="2035">
                  <c:v>1.0001227173308258</c:v>
                </c:pt>
                <c:pt idx="2036">
                  <c:v>1.0001227471709058</c:v>
                </c:pt>
                <c:pt idx="2037">
                  <c:v>1.000122762090947</c:v>
                </c:pt>
                <c:pt idx="2038">
                  <c:v>1.0001227770109848</c:v>
                </c:pt>
                <c:pt idx="2039">
                  <c:v>1.000122791931028</c:v>
                </c:pt>
                <c:pt idx="2040">
                  <c:v>1.0001228217711122</c:v>
                </c:pt>
                <c:pt idx="2041">
                  <c:v>1.0001228366911481</c:v>
                </c:pt>
                <c:pt idx="2042">
                  <c:v>1.000122851611188</c:v>
                </c:pt>
                <c:pt idx="2043">
                  <c:v>1.0001228814512721</c:v>
                </c:pt>
                <c:pt idx="2044">
                  <c:v>1.00012289637131</c:v>
                </c:pt>
                <c:pt idx="2045">
                  <c:v>1.0001229262113942</c:v>
                </c:pt>
                <c:pt idx="2046">
                  <c:v>1.0001229411314301</c:v>
                </c:pt>
                <c:pt idx="2047">
                  <c:v>1.0001229709715143</c:v>
                </c:pt>
                <c:pt idx="2048">
                  <c:v>1.00012300081159</c:v>
                </c:pt>
                <c:pt idx="2049">
                  <c:v>1.000123015731631</c:v>
                </c:pt>
                <c:pt idx="2050">
                  <c:v>1.0001230455717121</c:v>
                </c:pt>
                <c:pt idx="2051">
                  <c:v>1.000123075411792</c:v>
                </c:pt>
                <c:pt idx="2052">
                  <c:v>1.000123105251872</c:v>
                </c:pt>
                <c:pt idx="2053">
                  <c:v>1.0001231500119918</c:v>
                </c:pt>
                <c:pt idx="2054">
                  <c:v>1.0001231798520731</c:v>
                </c:pt>
                <c:pt idx="2055">
                  <c:v>1.0001232096921517</c:v>
                </c:pt>
                <c:pt idx="2056">
                  <c:v>1.0001232544522738</c:v>
                </c:pt>
                <c:pt idx="2057">
                  <c:v>1.0001232992123896</c:v>
                </c:pt>
                <c:pt idx="2058">
                  <c:v>1.000123343972515</c:v>
                </c:pt>
                <c:pt idx="2059">
                  <c:v>1.0001233887326337</c:v>
                </c:pt>
                <c:pt idx="2060">
                  <c:v>1.0001234334927571</c:v>
                </c:pt>
                <c:pt idx="2061">
                  <c:v>1.0001234782528778</c:v>
                </c:pt>
                <c:pt idx="2062">
                  <c:v>1.00012353793304</c:v>
                </c:pt>
                <c:pt idx="2063">
                  <c:v>1.0001235826931578</c:v>
                </c:pt>
                <c:pt idx="2064">
                  <c:v>1.0001236423733177</c:v>
                </c:pt>
                <c:pt idx="2065">
                  <c:v>1.0001237020534768</c:v>
                </c:pt>
                <c:pt idx="2066">
                  <c:v>1.000123761733642</c:v>
                </c:pt>
                <c:pt idx="2067">
                  <c:v>1.0001238214138062</c:v>
                </c:pt>
                <c:pt idx="2068">
                  <c:v>1.0001238960140038</c:v>
                </c:pt>
                <c:pt idx="2069">
                  <c:v>1.0001239556941608</c:v>
                </c:pt>
                <c:pt idx="2070">
                  <c:v>1.0001240302943628</c:v>
                </c:pt>
                <c:pt idx="2071">
                  <c:v>1.000124104894567</c:v>
                </c:pt>
                <c:pt idx="2072">
                  <c:v>1.000124179494768</c:v>
                </c:pt>
                <c:pt idx="2073">
                  <c:v>1.0001242540949635</c:v>
                </c:pt>
                <c:pt idx="2074">
                  <c:v>1.000124343615211</c:v>
                </c:pt>
                <c:pt idx="2075">
                  <c:v>1.0001244182154088</c:v>
                </c:pt>
                <c:pt idx="2076">
                  <c:v>1.0001245077356518</c:v>
                </c:pt>
                <c:pt idx="2077">
                  <c:v>1.0001245823358538</c:v>
                </c:pt>
                <c:pt idx="2078">
                  <c:v>1.000124671856095</c:v>
                </c:pt>
                <c:pt idx="2079">
                  <c:v>1.0001247613763371</c:v>
                </c:pt>
                <c:pt idx="2080">
                  <c:v>1.0001248508965779</c:v>
                </c:pt>
                <c:pt idx="2081">
                  <c:v>1.00012494041682</c:v>
                </c:pt>
                <c:pt idx="2082">
                  <c:v>1.0001250299370621</c:v>
                </c:pt>
                <c:pt idx="2083">
                  <c:v>1.0001251343773421</c:v>
                </c:pt>
                <c:pt idx="2084">
                  <c:v>1.000125223897584</c:v>
                </c:pt>
                <c:pt idx="2085">
                  <c:v>1.000125313417825</c:v>
                </c:pt>
                <c:pt idx="2086">
                  <c:v>1.0001254178581058</c:v>
                </c:pt>
                <c:pt idx="2087">
                  <c:v>1.0001255073783479</c:v>
                </c:pt>
                <c:pt idx="2088">
                  <c:v>1.0001256118186299</c:v>
                </c:pt>
                <c:pt idx="2089">
                  <c:v>1.0001257013388711</c:v>
                </c:pt>
                <c:pt idx="2090">
                  <c:v>1.0001258057791518</c:v>
                </c:pt>
                <c:pt idx="2091">
                  <c:v>1.0001258952993908</c:v>
                </c:pt>
                <c:pt idx="2092">
                  <c:v>1.000125999739675</c:v>
                </c:pt>
                <c:pt idx="2093">
                  <c:v>1.0001260892599158</c:v>
                </c:pt>
                <c:pt idx="2094">
                  <c:v>1.0001261937001957</c:v>
                </c:pt>
                <c:pt idx="2095">
                  <c:v>1.0001262832204336</c:v>
                </c:pt>
                <c:pt idx="2096">
                  <c:v>1.0001263727406788</c:v>
                </c:pt>
                <c:pt idx="2097">
                  <c:v>1.0001264771809588</c:v>
                </c:pt>
                <c:pt idx="2098">
                  <c:v>1.0001265667012083</c:v>
                </c:pt>
                <c:pt idx="2099">
                  <c:v>1.0001266562214408</c:v>
                </c:pt>
                <c:pt idx="2100">
                  <c:v>1.0001267457416858</c:v>
                </c:pt>
                <c:pt idx="2101">
                  <c:v>1.0001268352619279</c:v>
                </c:pt>
                <c:pt idx="2102">
                  <c:v>1.00012692478217</c:v>
                </c:pt>
                <c:pt idx="2103">
                  <c:v>1.0001270143024099</c:v>
                </c:pt>
                <c:pt idx="2104">
                  <c:v>1.000127103822652</c:v>
                </c:pt>
                <c:pt idx="2105">
                  <c:v>1.0001271784228531</c:v>
                </c:pt>
                <c:pt idx="2106">
                  <c:v>1.0001272679430939</c:v>
                </c:pt>
                <c:pt idx="2107">
                  <c:v>1.0001273425432951</c:v>
                </c:pt>
                <c:pt idx="2108">
                  <c:v>1.0001274171434937</c:v>
                </c:pt>
                <c:pt idx="2109">
                  <c:v>1.0001274917436971</c:v>
                </c:pt>
                <c:pt idx="2110">
                  <c:v>1.0001275663439022</c:v>
                </c:pt>
                <c:pt idx="2111">
                  <c:v>1.0001276409440998</c:v>
                </c:pt>
                <c:pt idx="2112">
                  <c:v>1.0001277155442998</c:v>
                </c:pt>
                <c:pt idx="2113">
                  <c:v>1.0001277752244597</c:v>
                </c:pt>
                <c:pt idx="2114">
                  <c:v>1.0001278349046221</c:v>
                </c:pt>
                <c:pt idx="2115">
                  <c:v>1.0001279095048241</c:v>
                </c:pt>
                <c:pt idx="2116">
                  <c:v>1.000127969184984</c:v>
                </c:pt>
                <c:pt idx="2117">
                  <c:v>1.000128013945105</c:v>
                </c:pt>
                <c:pt idx="2118">
                  <c:v>1.000128073625266</c:v>
                </c:pt>
                <c:pt idx="2119">
                  <c:v>1.000128133305427</c:v>
                </c:pt>
                <c:pt idx="2120">
                  <c:v>1.000128178065548</c:v>
                </c:pt>
                <c:pt idx="2121">
                  <c:v>1.0001282228256678</c:v>
                </c:pt>
                <c:pt idx="2122">
                  <c:v>1.000128267585789</c:v>
                </c:pt>
                <c:pt idx="2123">
                  <c:v>1.0001283123459068</c:v>
                </c:pt>
                <c:pt idx="2124">
                  <c:v>1.0001283571060298</c:v>
                </c:pt>
                <c:pt idx="2125">
                  <c:v>1.000128401866152</c:v>
                </c:pt>
                <c:pt idx="2126">
                  <c:v>1.0001284317062342</c:v>
                </c:pt>
                <c:pt idx="2127">
                  <c:v>1.0001284764663521</c:v>
                </c:pt>
                <c:pt idx="2128">
                  <c:v>1.000128506306432</c:v>
                </c:pt>
                <c:pt idx="2129">
                  <c:v>1.0001285361465162</c:v>
                </c:pt>
                <c:pt idx="2130">
                  <c:v>1.0001285659865953</c:v>
                </c:pt>
                <c:pt idx="2131">
                  <c:v>1.0001285958266739</c:v>
                </c:pt>
                <c:pt idx="2132">
                  <c:v>1.0001286256667541</c:v>
                </c:pt>
                <c:pt idx="2133">
                  <c:v>1.0001286555068338</c:v>
                </c:pt>
                <c:pt idx="2134">
                  <c:v>1.000128670426875</c:v>
                </c:pt>
                <c:pt idx="2135">
                  <c:v>1.000128700266955</c:v>
                </c:pt>
                <c:pt idx="2136">
                  <c:v>1.0001287151869958</c:v>
                </c:pt>
                <c:pt idx="2137">
                  <c:v>1.0001287450270728</c:v>
                </c:pt>
                <c:pt idx="2138">
                  <c:v>1.0001287599471158</c:v>
                </c:pt>
                <c:pt idx="2139">
                  <c:v>1.0001287897871958</c:v>
                </c:pt>
                <c:pt idx="2140">
                  <c:v>1.0001288047072381</c:v>
                </c:pt>
                <c:pt idx="2141">
                  <c:v>1.0001288196272771</c:v>
                </c:pt>
                <c:pt idx="2142">
                  <c:v>1.000128834547318</c:v>
                </c:pt>
                <c:pt idx="2143">
                  <c:v>1.000128864387398</c:v>
                </c:pt>
                <c:pt idx="2144">
                  <c:v>1.0001288793074379</c:v>
                </c:pt>
                <c:pt idx="2145">
                  <c:v>1.0001288942274758</c:v>
                </c:pt>
                <c:pt idx="2146">
                  <c:v>1.0001289240675622</c:v>
                </c:pt>
                <c:pt idx="2147">
                  <c:v>1.0001289389876</c:v>
                </c:pt>
                <c:pt idx="2148">
                  <c:v>1.00012896882768</c:v>
                </c:pt>
                <c:pt idx="2149">
                  <c:v>1.0001289837477201</c:v>
                </c:pt>
                <c:pt idx="2150">
                  <c:v>1.0001290135877998</c:v>
                </c:pt>
                <c:pt idx="2151">
                  <c:v>1.0001290285078399</c:v>
                </c:pt>
                <c:pt idx="2152">
                  <c:v>1.0001290583479168</c:v>
                </c:pt>
                <c:pt idx="2153">
                  <c:v>1.0001290881879976</c:v>
                </c:pt>
                <c:pt idx="2154">
                  <c:v>1.0001291180280818</c:v>
                </c:pt>
                <c:pt idx="2155">
                  <c:v>1.0001291478681618</c:v>
                </c:pt>
                <c:pt idx="2156">
                  <c:v>1.0001291777082419</c:v>
                </c:pt>
                <c:pt idx="2157">
                  <c:v>1.0001292075483188</c:v>
                </c:pt>
                <c:pt idx="2158">
                  <c:v>1.0001292373883988</c:v>
                </c:pt>
                <c:pt idx="2159">
                  <c:v>1.0001292821485208</c:v>
                </c:pt>
                <c:pt idx="2160">
                  <c:v>1.0001293119886039</c:v>
                </c:pt>
                <c:pt idx="2161">
                  <c:v>1.0001293567487251</c:v>
                </c:pt>
                <c:pt idx="2162">
                  <c:v>1.000129401508846</c:v>
                </c:pt>
                <c:pt idx="2163">
                  <c:v>1.0001294462689658</c:v>
                </c:pt>
                <c:pt idx="2164">
                  <c:v>1.0001294910290828</c:v>
                </c:pt>
                <c:pt idx="2165">
                  <c:v>1.0001295357892079</c:v>
                </c:pt>
                <c:pt idx="2166">
                  <c:v>1.0001295954693648</c:v>
                </c:pt>
                <c:pt idx="2167">
                  <c:v>1.0001296402294826</c:v>
                </c:pt>
                <c:pt idx="2168">
                  <c:v>1.0001296999096456</c:v>
                </c:pt>
                <c:pt idx="2169">
                  <c:v>1.0001297595898098</c:v>
                </c:pt>
                <c:pt idx="2170">
                  <c:v>1.0001298192699688</c:v>
                </c:pt>
                <c:pt idx="2171">
                  <c:v>1.0001298789501318</c:v>
                </c:pt>
                <c:pt idx="2172">
                  <c:v>1.000129938630294</c:v>
                </c:pt>
                <c:pt idx="2173">
                  <c:v>1.0001300132304938</c:v>
                </c:pt>
                <c:pt idx="2174">
                  <c:v>1.0001300878306958</c:v>
                </c:pt>
                <c:pt idx="2175">
                  <c:v>1.000130147510857</c:v>
                </c:pt>
                <c:pt idx="2176">
                  <c:v>1.000130222111058</c:v>
                </c:pt>
                <c:pt idx="2177">
                  <c:v>1.00013029671126</c:v>
                </c:pt>
                <c:pt idx="2178">
                  <c:v>1.00013037131146</c:v>
                </c:pt>
                <c:pt idx="2179">
                  <c:v>1.0001304608317074</c:v>
                </c:pt>
                <c:pt idx="2180">
                  <c:v>1.0001305354319041</c:v>
                </c:pt>
                <c:pt idx="2181">
                  <c:v>1.000130624952144</c:v>
                </c:pt>
                <c:pt idx="2182">
                  <c:v>1.0001306995523438</c:v>
                </c:pt>
                <c:pt idx="2183">
                  <c:v>1.000130789072587</c:v>
                </c:pt>
                <c:pt idx="2184">
                  <c:v>1.000130878592828</c:v>
                </c:pt>
                <c:pt idx="2185">
                  <c:v>1.0001309681130701</c:v>
                </c:pt>
                <c:pt idx="2186">
                  <c:v>1.0001310576333098</c:v>
                </c:pt>
                <c:pt idx="2187">
                  <c:v>1.0001311471535519</c:v>
                </c:pt>
                <c:pt idx="2188">
                  <c:v>1.0001312366737931</c:v>
                </c:pt>
                <c:pt idx="2189">
                  <c:v>1.0001313261940339</c:v>
                </c:pt>
                <c:pt idx="2190">
                  <c:v>1.0001314157142758</c:v>
                </c:pt>
                <c:pt idx="2191">
                  <c:v>1.000131505234517</c:v>
                </c:pt>
                <c:pt idx="2192">
                  <c:v>1.000131609674799</c:v>
                </c:pt>
                <c:pt idx="2193">
                  <c:v>1.0001316991950377</c:v>
                </c:pt>
                <c:pt idx="2194">
                  <c:v>1.000131788715281</c:v>
                </c:pt>
                <c:pt idx="2195">
                  <c:v>1.0001318931555618</c:v>
                </c:pt>
                <c:pt idx="2196">
                  <c:v>1.0001319826758039</c:v>
                </c:pt>
                <c:pt idx="2197">
                  <c:v>1.0001320721960461</c:v>
                </c:pt>
                <c:pt idx="2198">
                  <c:v>1.0001321617162935</c:v>
                </c:pt>
                <c:pt idx="2199">
                  <c:v>1.000132251236528</c:v>
                </c:pt>
                <c:pt idx="2200">
                  <c:v>1.00013235567681</c:v>
                </c:pt>
                <c:pt idx="2201">
                  <c:v>1.000132445197051</c:v>
                </c:pt>
                <c:pt idx="2202">
                  <c:v>1.0001325347172962</c:v>
                </c:pt>
                <c:pt idx="2203">
                  <c:v>1.0001326242375341</c:v>
                </c:pt>
                <c:pt idx="2204">
                  <c:v>1.0001327137577751</c:v>
                </c:pt>
                <c:pt idx="2205">
                  <c:v>1.0001327883579758</c:v>
                </c:pt>
                <c:pt idx="2206">
                  <c:v>1.0001328778782181</c:v>
                </c:pt>
                <c:pt idx="2207">
                  <c:v>1.00013296739846</c:v>
                </c:pt>
                <c:pt idx="2208">
                  <c:v>1.00013304199866</c:v>
                </c:pt>
                <c:pt idx="2209">
                  <c:v>1.0001331165988621</c:v>
                </c:pt>
                <c:pt idx="2210">
                  <c:v>1.0001332061190997</c:v>
                </c:pt>
                <c:pt idx="2211">
                  <c:v>1.0001332807193017</c:v>
                </c:pt>
                <c:pt idx="2212">
                  <c:v>1.0001333553195038</c:v>
                </c:pt>
                <c:pt idx="2213">
                  <c:v>1.0001334299197102</c:v>
                </c:pt>
                <c:pt idx="2214">
                  <c:v>1.000133489599867</c:v>
                </c:pt>
                <c:pt idx="2215">
                  <c:v>1.0001335642000713</c:v>
                </c:pt>
                <c:pt idx="2216">
                  <c:v>1.0001336238802301</c:v>
                </c:pt>
                <c:pt idx="2217">
                  <c:v>1.0001336984804268</c:v>
                </c:pt>
                <c:pt idx="2218">
                  <c:v>1.0001337581605898</c:v>
                </c:pt>
                <c:pt idx="2219">
                  <c:v>1.0001338178407519</c:v>
                </c:pt>
                <c:pt idx="2220">
                  <c:v>1.0001338775209119</c:v>
                </c:pt>
                <c:pt idx="2221">
                  <c:v>1.0001339222810341</c:v>
                </c:pt>
                <c:pt idx="2222">
                  <c:v>1.0001339819611941</c:v>
                </c:pt>
                <c:pt idx="2223">
                  <c:v>1.0001340267213161</c:v>
                </c:pt>
                <c:pt idx="2224">
                  <c:v>1.0001340714814351</c:v>
                </c:pt>
                <c:pt idx="2225">
                  <c:v>1.0001341311615961</c:v>
                </c:pt>
                <c:pt idx="2226">
                  <c:v>1.0001341610016781</c:v>
                </c:pt>
                <c:pt idx="2227">
                  <c:v>1.000134205761797</c:v>
                </c:pt>
                <c:pt idx="2228">
                  <c:v>1.0001342505219157</c:v>
                </c:pt>
                <c:pt idx="2229">
                  <c:v>1.0001342952820327</c:v>
                </c:pt>
                <c:pt idx="2230">
                  <c:v>1.0001343251221178</c:v>
                </c:pt>
                <c:pt idx="2231">
                  <c:v>1.0001343549621948</c:v>
                </c:pt>
                <c:pt idx="2232">
                  <c:v>1.0001343848022799</c:v>
                </c:pt>
                <c:pt idx="2233">
                  <c:v>1.000134414642361</c:v>
                </c:pt>
                <c:pt idx="2234">
                  <c:v>1.0001344444824398</c:v>
                </c:pt>
                <c:pt idx="2235">
                  <c:v>1.0001344743225211</c:v>
                </c:pt>
                <c:pt idx="2236">
                  <c:v>1.000134504162602</c:v>
                </c:pt>
                <c:pt idx="2237">
                  <c:v>1.0001345340026819</c:v>
                </c:pt>
                <c:pt idx="2238">
                  <c:v>1.000134548922722</c:v>
                </c:pt>
                <c:pt idx="2239">
                  <c:v>1.0001345787628031</c:v>
                </c:pt>
                <c:pt idx="2240">
                  <c:v>1.000134593682843</c:v>
                </c:pt>
                <c:pt idx="2241">
                  <c:v>1.0001346235229218</c:v>
                </c:pt>
                <c:pt idx="2242">
                  <c:v>1.0001346384429608</c:v>
                </c:pt>
                <c:pt idx="2243">
                  <c:v>1.0001346682830439</c:v>
                </c:pt>
                <c:pt idx="2244">
                  <c:v>1.0001346832030817</c:v>
                </c:pt>
                <c:pt idx="2245">
                  <c:v>1.0001346981231196</c:v>
                </c:pt>
                <c:pt idx="2246">
                  <c:v>1.0001347279632051</c:v>
                </c:pt>
                <c:pt idx="2247">
                  <c:v>1.000134742883245</c:v>
                </c:pt>
                <c:pt idx="2248">
                  <c:v>1.0001347578032858</c:v>
                </c:pt>
                <c:pt idx="2249">
                  <c:v>1.0001347727233258</c:v>
                </c:pt>
                <c:pt idx="2250">
                  <c:v>1.0001348025634058</c:v>
                </c:pt>
                <c:pt idx="2251">
                  <c:v>1.0001348174834428</c:v>
                </c:pt>
                <c:pt idx="2252">
                  <c:v>1.000134847323527</c:v>
                </c:pt>
                <c:pt idx="2253">
                  <c:v>1.0001348622435671</c:v>
                </c:pt>
                <c:pt idx="2254">
                  <c:v>1.0001348920836428</c:v>
                </c:pt>
                <c:pt idx="2255">
                  <c:v>1.0001349070036878</c:v>
                </c:pt>
                <c:pt idx="2256">
                  <c:v>1.0001349368437722</c:v>
                </c:pt>
                <c:pt idx="2257">
                  <c:v>1.0001349666838522</c:v>
                </c:pt>
                <c:pt idx="2258">
                  <c:v>1.0001349965239299</c:v>
                </c:pt>
                <c:pt idx="2259">
                  <c:v>1.0001350263640101</c:v>
                </c:pt>
                <c:pt idx="2260">
                  <c:v>1.0001350562040898</c:v>
                </c:pt>
                <c:pt idx="2261">
                  <c:v>1.0001350860441698</c:v>
                </c:pt>
                <c:pt idx="2262">
                  <c:v>1.0001351158842511</c:v>
                </c:pt>
                <c:pt idx="2263">
                  <c:v>1.000135160644372</c:v>
                </c:pt>
                <c:pt idx="2264">
                  <c:v>1.0001351904844518</c:v>
                </c:pt>
                <c:pt idx="2265">
                  <c:v>1.0001352352445718</c:v>
                </c:pt>
                <c:pt idx="2266">
                  <c:v>1.0001352800046888</c:v>
                </c:pt>
                <c:pt idx="2267">
                  <c:v>1.0001353247648141</c:v>
                </c:pt>
                <c:pt idx="2268">
                  <c:v>1.0001353695249351</c:v>
                </c:pt>
                <c:pt idx="2269">
                  <c:v>1.0001354142850551</c:v>
                </c:pt>
                <c:pt idx="2270">
                  <c:v>1.0001354590451759</c:v>
                </c:pt>
                <c:pt idx="2271">
                  <c:v>1.0001355187253371</c:v>
                </c:pt>
                <c:pt idx="2272">
                  <c:v>1.0001355784054979</c:v>
                </c:pt>
                <c:pt idx="2273">
                  <c:v>1.000135623165618</c:v>
                </c:pt>
                <c:pt idx="2274">
                  <c:v>1.0001356828457799</c:v>
                </c:pt>
                <c:pt idx="2275">
                  <c:v>1.0001357574459768</c:v>
                </c:pt>
                <c:pt idx="2276">
                  <c:v>1.000135817126141</c:v>
                </c:pt>
                <c:pt idx="2277">
                  <c:v>1.0001358768063062</c:v>
                </c:pt>
                <c:pt idx="2278">
                  <c:v>1.0001359514065082</c:v>
                </c:pt>
                <c:pt idx="2279">
                  <c:v>1.0001360110866639</c:v>
                </c:pt>
                <c:pt idx="2280">
                  <c:v>1.0001360856868651</c:v>
                </c:pt>
                <c:pt idx="2281">
                  <c:v>1.000136160287066</c:v>
                </c:pt>
                <c:pt idx="2282">
                  <c:v>1.0001362348872671</c:v>
                </c:pt>
                <c:pt idx="2283">
                  <c:v>1.0001363094874678</c:v>
                </c:pt>
                <c:pt idx="2284">
                  <c:v>1.0001363840876698</c:v>
                </c:pt>
                <c:pt idx="2285">
                  <c:v>1.000136473607911</c:v>
                </c:pt>
                <c:pt idx="2286">
                  <c:v>1.0001365482081119</c:v>
                </c:pt>
                <c:pt idx="2287">
                  <c:v>1.0001366377283518</c:v>
                </c:pt>
                <c:pt idx="2288">
                  <c:v>1.000136727248595</c:v>
                </c:pt>
                <c:pt idx="2289">
                  <c:v>1.0001368018487982</c:v>
                </c:pt>
                <c:pt idx="2290">
                  <c:v>1.0001368913690358</c:v>
                </c:pt>
                <c:pt idx="2291">
                  <c:v>1.0001369808892799</c:v>
                </c:pt>
                <c:pt idx="2292">
                  <c:v>1.00013707040952</c:v>
                </c:pt>
                <c:pt idx="2293">
                  <c:v>1.0001371599297633</c:v>
                </c:pt>
                <c:pt idx="2294">
                  <c:v>1.000137249450004</c:v>
                </c:pt>
                <c:pt idx="2295">
                  <c:v>1.0001373389702441</c:v>
                </c:pt>
                <c:pt idx="2296">
                  <c:v>1.0001374284904851</c:v>
                </c:pt>
                <c:pt idx="2297">
                  <c:v>1.0001375180107261</c:v>
                </c:pt>
                <c:pt idx="2298">
                  <c:v>1.0001376075309678</c:v>
                </c:pt>
                <c:pt idx="2299">
                  <c:v>1.0001376970512099</c:v>
                </c:pt>
                <c:pt idx="2300">
                  <c:v>1.00013778657145</c:v>
                </c:pt>
                <c:pt idx="2301">
                  <c:v>1.0001378760916921</c:v>
                </c:pt>
                <c:pt idx="2302">
                  <c:v>1.0001379656119382</c:v>
                </c:pt>
                <c:pt idx="2303">
                  <c:v>1.0001380551321708</c:v>
                </c:pt>
                <c:pt idx="2304">
                  <c:v>1.000138144652416</c:v>
                </c:pt>
                <c:pt idx="2305">
                  <c:v>1.000138234172657</c:v>
                </c:pt>
                <c:pt idx="2306">
                  <c:v>1.000138323692898</c:v>
                </c:pt>
                <c:pt idx="2307">
                  <c:v>1.0001384132131399</c:v>
                </c:pt>
                <c:pt idx="2308">
                  <c:v>1.000138487813341</c:v>
                </c:pt>
                <c:pt idx="2309">
                  <c:v>1.000138577333582</c:v>
                </c:pt>
                <c:pt idx="2310">
                  <c:v>1.000138651933784</c:v>
                </c:pt>
                <c:pt idx="2311">
                  <c:v>1.000138741454025</c:v>
                </c:pt>
                <c:pt idx="2312">
                  <c:v>1.0001388160542259</c:v>
                </c:pt>
                <c:pt idx="2313">
                  <c:v>1.0001388906544249</c:v>
                </c:pt>
                <c:pt idx="2314">
                  <c:v>1.000138965254628</c:v>
                </c:pt>
                <c:pt idx="2315">
                  <c:v>1.00013903985483</c:v>
                </c:pt>
                <c:pt idx="2316">
                  <c:v>1.00013911445503</c:v>
                </c:pt>
                <c:pt idx="2317">
                  <c:v>1.000139174135191</c:v>
                </c:pt>
                <c:pt idx="2318">
                  <c:v>1.0001392487353897</c:v>
                </c:pt>
                <c:pt idx="2319">
                  <c:v>1.000139308415553</c:v>
                </c:pt>
                <c:pt idx="2320">
                  <c:v>1.0001393830157539</c:v>
                </c:pt>
                <c:pt idx="2321">
                  <c:v>1.0001394426959138</c:v>
                </c:pt>
                <c:pt idx="2322">
                  <c:v>1.000139502376076</c:v>
                </c:pt>
                <c:pt idx="2323">
                  <c:v>1.0001395620562381</c:v>
                </c:pt>
                <c:pt idx="2324">
                  <c:v>1.0001396068163579</c:v>
                </c:pt>
                <c:pt idx="2325">
                  <c:v>1.0001396664965201</c:v>
                </c:pt>
                <c:pt idx="2326">
                  <c:v>1.0001397112566399</c:v>
                </c:pt>
                <c:pt idx="2327">
                  <c:v>1.00013975601676</c:v>
                </c:pt>
                <c:pt idx="2328">
                  <c:v>1.00013980077688</c:v>
                </c:pt>
                <c:pt idx="2329">
                  <c:v>1.000139845537001</c:v>
                </c:pt>
                <c:pt idx="2330">
                  <c:v>1.0001398902971188</c:v>
                </c:pt>
                <c:pt idx="2331">
                  <c:v>1.000139935057242</c:v>
                </c:pt>
                <c:pt idx="2332">
                  <c:v>1.0001399798173631</c:v>
                </c:pt>
                <c:pt idx="2333">
                  <c:v>1.000140009657444</c:v>
                </c:pt>
                <c:pt idx="2334">
                  <c:v>1.0001400394975273</c:v>
                </c:pt>
                <c:pt idx="2335">
                  <c:v>1.0001400842576451</c:v>
                </c:pt>
                <c:pt idx="2336">
                  <c:v>1.0001401140977282</c:v>
                </c:pt>
                <c:pt idx="2337">
                  <c:v>1.0001401439378061</c:v>
                </c:pt>
                <c:pt idx="2338">
                  <c:v>1.0001401737778861</c:v>
                </c:pt>
                <c:pt idx="2339">
                  <c:v>1.000140188697926</c:v>
                </c:pt>
                <c:pt idx="2340">
                  <c:v>1.0001402185380071</c:v>
                </c:pt>
                <c:pt idx="2341">
                  <c:v>1.000140248378087</c:v>
                </c:pt>
                <c:pt idx="2342">
                  <c:v>1.0001402632981271</c:v>
                </c:pt>
                <c:pt idx="2343">
                  <c:v>1.000140293138208</c:v>
                </c:pt>
                <c:pt idx="2344">
                  <c:v>1.0001403080582481</c:v>
                </c:pt>
                <c:pt idx="2345">
                  <c:v>1.000140337898328</c:v>
                </c:pt>
                <c:pt idx="2346">
                  <c:v>1.000140352818369</c:v>
                </c:pt>
                <c:pt idx="2347">
                  <c:v>1.00014036773841</c:v>
                </c:pt>
                <c:pt idx="2348">
                  <c:v>1.0001403975784848</c:v>
                </c:pt>
                <c:pt idx="2349">
                  <c:v>1.00014041249853</c:v>
                </c:pt>
                <c:pt idx="2350">
                  <c:v>1.0001404274185701</c:v>
                </c:pt>
                <c:pt idx="2351">
                  <c:v>1.0001404572586499</c:v>
                </c:pt>
                <c:pt idx="2352">
                  <c:v>1.0001404721786911</c:v>
                </c:pt>
                <c:pt idx="2353">
                  <c:v>1.000140487098732</c:v>
                </c:pt>
                <c:pt idx="2354">
                  <c:v>1.0001405169388142</c:v>
                </c:pt>
                <c:pt idx="2355">
                  <c:v>1.0001405318588563</c:v>
                </c:pt>
                <c:pt idx="2356">
                  <c:v>1.0001405616989363</c:v>
                </c:pt>
                <c:pt idx="2357">
                  <c:v>1.0001405766189742</c:v>
                </c:pt>
                <c:pt idx="2358">
                  <c:v>1.000140606459053</c:v>
                </c:pt>
                <c:pt idx="2359">
                  <c:v>1.0001406213790931</c:v>
                </c:pt>
                <c:pt idx="2360">
                  <c:v>1.0001406512191708</c:v>
                </c:pt>
                <c:pt idx="2361">
                  <c:v>1.0001406810592539</c:v>
                </c:pt>
                <c:pt idx="2362">
                  <c:v>1.0001407108993339</c:v>
                </c:pt>
                <c:pt idx="2363">
                  <c:v>1.0001407407394138</c:v>
                </c:pt>
                <c:pt idx="2364">
                  <c:v>1.0001407705794938</c:v>
                </c:pt>
                <c:pt idx="2365">
                  <c:v>1.0001408004195751</c:v>
                </c:pt>
                <c:pt idx="2366">
                  <c:v>1.0001408302596559</c:v>
                </c:pt>
                <c:pt idx="2367">
                  <c:v>1.0001408750197771</c:v>
                </c:pt>
                <c:pt idx="2368">
                  <c:v>1.0001409048598602</c:v>
                </c:pt>
                <c:pt idx="2369">
                  <c:v>1.000140949619978</c:v>
                </c:pt>
                <c:pt idx="2370">
                  <c:v>1.0001409943800981</c:v>
                </c:pt>
                <c:pt idx="2371">
                  <c:v>1.0001410391402201</c:v>
                </c:pt>
                <c:pt idx="2372">
                  <c:v>1.00014108390034</c:v>
                </c:pt>
                <c:pt idx="2373">
                  <c:v>1.00014112866046</c:v>
                </c:pt>
                <c:pt idx="2374">
                  <c:v>1.0001411734205821</c:v>
                </c:pt>
                <c:pt idx="2375">
                  <c:v>1.000141233100742</c:v>
                </c:pt>
                <c:pt idx="2376">
                  <c:v>1.0001412778608618</c:v>
                </c:pt>
                <c:pt idx="2377">
                  <c:v>1.000141337541024</c:v>
                </c:pt>
                <c:pt idx="2378">
                  <c:v>1.0001413972211808</c:v>
                </c:pt>
                <c:pt idx="2379">
                  <c:v>1.0001414569013451</c:v>
                </c:pt>
                <c:pt idx="2380">
                  <c:v>1.0001415165815102</c:v>
                </c:pt>
                <c:pt idx="2381">
                  <c:v>1.0001415762616681</c:v>
                </c:pt>
                <c:pt idx="2382">
                  <c:v>1.0001416508618679</c:v>
                </c:pt>
                <c:pt idx="2383">
                  <c:v>1.0001417105420278</c:v>
                </c:pt>
                <c:pt idx="2384">
                  <c:v>1.0001417851422298</c:v>
                </c:pt>
                <c:pt idx="2385">
                  <c:v>1.000141859742431</c:v>
                </c:pt>
                <c:pt idx="2386">
                  <c:v>1.0001419343426321</c:v>
                </c:pt>
                <c:pt idx="2387">
                  <c:v>1.0001420089428341</c:v>
                </c:pt>
                <c:pt idx="2388">
                  <c:v>1.0001420835430361</c:v>
                </c:pt>
                <c:pt idx="2389">
                  <c:v>1.0001421581432361</c:v>
                </c:pt>
                <c:pt idx="2390">
                  <c:v>1.0001422327434371</c:v>
                </c:pt>
                <c:pt idx="2391">
                  <c:v>1.0001423222636781</c:v>
                </c:pt>
                <c:pt idx="2392">
                  <c:v>1.0001423968638801</c:v>
                </c:pt>
                <c:pt idx="2393">
                  <c:v>1.0001424863841211</c:v>
                </c:pt>
                <c:pt idx="2394">
                  <c:v>1.0001425759043621</c:v>
                </c:pt>
                <c:pt idx="2395">
                  <c:v>1.000142650504563</c:v>
                </c:pt>
                <c:pt idx="2396">
                  <c:v>1.000142740024804</c:v>
                </c:pt>
                <c:pt idx="2397">
                  <c:v>1.0001428295450503</c:v>
                </c:pt>
                <c:pt idx="2398">
                  <c:v>1.0001429190652902</c:v>
                </c:pt>
                <c:pt idx="2399">
                  <c:v>1.000142993665488</c:v>
                </c:pt>
                <c:pt idx="2400">
                  <c:v>1.0001430831857301</c:v>
                </c:pt>
                <c:pt idx="2401">
                  <c:v>1.0001431727059711</c:v>
                </c:pt>
                <c:pt idx="2402">
                  <c:v>1.0001432622262121</c:v>
                </c:pt>
                <c:pt idx="2403">
                  <c:v>1.000143351746454</c:v>
                </c:pt>
                <c:pt idx="2404">
                  <c:v>1.0001434412666961</c:v>
                </c:pt>
                <c:pt idx="2405">
                  <c:v>1.0001435307869402</c:v>
                </c:pt>
                <c:pt idx="2406">
                  <c:v>1.0001436053871358</c:v>
                </c:pt>
                <c:pt idx="2407">
                  <c:v>1.000143694907379</c:v>
                </c:pt>
                <c:pt idx="2408">
                  <c:v>1.00014378442762</c:v>
                </c:pt>
                <c:pt idx="2409">
                  <c:v>1.0001438739478621</c:v>
                </c:pt>
                <c:pt idx="2410">
                  <c:v>1.0001439485480621</c:v>
                </c:pt>
                <c:pt idx="2411">
                  <c:v>1.000144038068304</c:v>
                </c:pt>
                <c:pt idx="2412">
                  <c:v>1.0001441126685051</c:v>
                </c:pt>
                <c:pt idx="2413">
                  <c:v>1.0001442021887459</c:v>
                </c:pt>
                <c:pt idx="2414">
                  <c:v>1.000144276788947</c:v>
                </c:pt>
                <c:pt idx="2415">
                  <c:v>1.0001443513891448</c:v>
                </c:pt>
                <c:pt idx="2416">
                  <c:v>1.0001444259893499</c:v>
                </c:pt>
                <c:pt idx="2417">
                  <c:v>1.0001445005895511</c:v>
                </c:pt>
                <c:pt idx="2418">
                  <c:v>1.000144575189752</c:v>
                </c:pt>
                <c:pt idx="2419">
                  <c:v>1.0001446497899518</c:v>
                </c:pt>
                <c:pt idx="2420">
                  <c:v>1.000144709470113</c:v>
                </c:pt>
                <c:pt idx="2421">
                  <c:v>1.000144784070315</c:v>
                </c:pt>
                <c:pt idx="2422">
                  <c:v>1.0001448437504759</c:v>
                </c:pt>
                <c:pt idx="2423">
                  <c:v>1.000144903430636</c:v>
                </c:pt>
                <c:pt idx="2424">
                  <c:v>1.0001449631107981</c:v>
                </c:pt>
                <c:pt idx="2425">
                  <c:v>1.0001450227909581</c:v>
                </c:pt>
                <c:pt idx="2426">
                  <c:v>1.00014508247112</c:v>
                </c:pt>
                <c:pt idx="2427">
                  <c:v>1.0001451421512801</c:v>
                </c:pt>
                <c:pt idx="2428">
                  <c:v>1.0001451869114042</c:v>
                </c:pt>
                <c:pt idx="2429">
                  <c:v>1.0001452465915621</c:v>
                </c:pt>
                <c:pt idx="2430">
                  <c:v>1.000145291351682</c:v>
                </c:pt>
                <c:pt idx="2431">
                  <c:v>1.0001453361118062</c:v>
                </c:pt>
                <c:pt idx="2432">
                  <c:v>1.0001453808719241</c:v>
                </c:pt>
                <c:pt idx="2433">
                  <c:v>1.0001454256320441</c:v>
                </c:pt>
                <c:pt idx="2434">
                  <c:v>1.0001454703921651</c:v>
                </c:pt>
                <c:pt idx="2435">
                  <c:v>1.0001455002322461</c:v>
                </c:pt>
                <c:pt idx="2436">
                  <c:v>1.0001455449923702</c:v>
                </c:pt>
                <c:pt idx="2437">
                  <c:v>1.0001455748324461</c:v>
                </c:pt>
                <c:pt idx="2438">
                  <c:v>1.0001456195925671</c:v>
                </c:pt>
                <c:pt idx="2439">
                  <c:v>1.0001456494326471</c:v>
                </c:pt>
                <c:pt idx="2440">
                  <c:v>1.0001456792727281</c:v>
                </c:pt>
                <c:pt idx="2441">
                  <c:v>1.0001457091128101</c:v>
                </c:pt>
                <c:pt idx="2442">
                  <c:v>1.0001457389528901</c:v>
                </c:pt>
                <c:pt idx="2443">
                  <c:v>1.0001457538729299</c:v>
                </c:pt>
                <c:pt idx="2444">
                  <c:v>1.0001457837130101</c:v>
                </c:pt>
                <c:pt idx="2445">
                  <c:v>1.0001458135530901</c:v>
                </c:pt>
                <c:pt idx="2446">
                  <c:v>1.0001458284731322</c:v>
                </c:pt>
                <c:pt idx="2447">
                  <c:v>1.0001458583132121</c:v>
                </c:pt>
                <c:pt idx="2448">
                  <c:v>1.0001458732332542</c:v>
                </c:pt>
                <c:pt idx="2449">
                  <c:v>1.0001458881532921</c:v>
                </c:pt>
                <c:pt idx="2450">
                  <c:v>1.000145917993372</c:v>
                </c:pt>
                <c:pt idx="2451">
                  <c:v>1.0001459329134121</c:v>
                </c:pt>
                <c:pt idx="2452">
                  <c:v>1.000145947833452</c:v>
                </c:pt>
                <c:pt idx="2453">
                  <c:v>1.0001459776735362</c:v>
                </c:pt>
                <c:pt idx="2454">
                  <c:v>1.0001459925935741</c:v>
                </c:pt>
                <c:pt idx="2455">
                  <c:v>1.000146007513613</c:v>
                </c:pt>
                <c:pt idx="2456">
                  <c:v>1.000146037353693</c:v>
                </c:pt>
                <c:pt idx="2457">
                  <c:v>1.000146052273734</c:v>
                </c:pt>
                <c:pt idx="2458">
                  <c:v>1.0001460671937741</c:v>
                </c:pt>
                <c:pt idx="2459">
                  <c:v>1.0001460970338538</c:v>
                </c:pt>
                <c:pt idx="2460">
                  <c:v>1.0001461119538961</c:v>
                </c:pt>
                <c:pt idx="2461">
                  <c:v>1.0001461417939761</c:v>
                </c:pt>
                <c:pt idx="2462">
                  <c:v>1.0001461567140151</c:v>
                </c:pt>
                <c:pt idx="2463">
                  <c:v>1.0001461865540959</c:v>
                </c:pt>
                <c:pt idx="2464">
                  <c:v>1.0001462163941728</c:v>
                </c:pt>
                <c:pt idx="2465">
                  <c:v>1.000146246234257</c:v>
                </c:pt>
                <c:pt idx="2466">
                  <c:v>1.0001462611542971</c:v>
                </c:pt>
                <c:pt idx="2467">
                  <c:v>1.0001462909943728</c:v>
                </c:pt>
                <c:pt idx="2468">
                  <c:v>1.000146320834457</c:v>
                </c:pt>
                <c:pt idx="2469">
                  <c:v>1.0001463655945779</c:v>
                </c:pt>
                <c:pt idx="2470">
                  <c:v>1.0001463954346548</c:v>
                </c:pt>
                <c:pt idx="2471">
                  <c:v>1.0001464252747401</c:v>
                </c:pt>
                <c:pt idx="2472">
                  <c:v>1.0001464700348599</c:v>
                </c:pt>
                <c:pt idx="2473">
                  <c:v>1.0001465147949811</c:v>
                </c:pt>
                <c:pt idx="2474">
                  <c:v>1.0001465446350621</c:v>
                </c:pt>
                <c:pt idx="2475">
                  <c:v>1.000146589395182</c:v>
                </c:pt>
                <c:pt idx="2476">
                  <c:v>1.000146634155302</c:v>
                </c:pt>
                <c:pt idx="2477">
                  <c:v>1.000146678915423</c:v>
                </c:pt>
                <c:pt idx="2478">
                  <c:v>1.000146738595584</c:v>
                </c:pt>
                <c:pt idx="2479">
                  <c:v>1.0001467833557041</c:v>
                </c:pt>
                <c:pt idx="2480">
                  <c:v>1.0001468430358651</c:v>
                </c:pt>
                <c:pt idx="2481">
                  <c:v>1.0001468877959858</c:v>
                </c:pt>
                <c:pt idx="2482">
                  <c:v>1.0001469474761471</c:v>
                </c:pt>
                <c:pt idx="2483">
                  <c:v>1.0001470071563081</c:v>
                </c:pt>
                <c:pt idx="2484">
                  <c:v>1.0001470668364743</c:v>
                </c:pt>
                <c:pt idx="2485">
                  <c:v>1.0001471265166355</c:v>
                </c:pt>
                <c:pt idx="2486">
                  <c:v>1.0001472011168342</c:v>
                </c:pt>
                <c:pt idx="2487">
                  <c:v>1.0001472607969921</c:v>
                </c:pt>
                <c:pt idx="2488">
                  <c:v>1.000147335397193</c:v>
                </c:pt>
                <c:pt idx="2489">
                  <c:v>1.0001474099973962</c:v>
                </c:pt>
                <c:pt idx="2490">
                  <c:v>1.0001474696775603</c:v>
                </c:pt>
                <c:pt idx="2491">
                  <c:v>1.0001475442777614</c:v>
                </c:pt>
                <c:pt idx="2492">
                  <c:v>1.000147618877957</c:v>
                </c:pt>
                <c:pt idx="2493">
                  <c:v>1.0001476934781579</c:v>
                </c:pt>
                <c:pt idx="2494">
                  <c:v>1.0001477829984</c:v>
                </c:pt>
                <c:pt idx="2495">
                  <c:v>1.0001478575986</c:v>
                </c:pt>
                <c:pt idx="2496">
                  <c:v>1.0001479321988063</c:v>
                </c:pt>
                <c:pt idx="2497">
                  <c:v>1.0001480217190453</c:v>
                </c:pt>
                <c:pt idx="2498">
                  <c:v>1.000148096319244</c:v>
                </c:pt>
                <c:pt idx="2499">
                  <c:v>1.0001481858394838</c:v>
                </c:pt>
                <c:pt idx="2500">
                  <c:v>1.000148260439687</c:v>
                </c:pt>
                <c:pt idx="2501">
                  <c:v>1.000148349959928</c:v>
                </c:pt>
                <c:pt idx="2502">
                  <c:v>1.0001484394801701</c:v>
                </c:pt>
                <c:pt idx="2503">
                  <c:v>1.0001485140803701</c:v>
                </c:pt>
                <c:pt idx="2504">
                  <c:v>1.000148603600612</c:v>
                </c:pt>
                <c:pt idx="2505">
                  <c:v>1.000148693120853</c:v>
                </c:pt>
                <c:pt idx="2506">
                  <c:v>1.0001487677210541</c:v>
                </c:pt>
                <c:pt idx="2507">
                  <c:v>1.0001488572412951</c:v>
                </c:pt>
                <c:pt idx="2508">
                  <c:v>1.0001489467615423</c:v>
                </c:pt>
                <c:pt idx="2509">
                  <c:v>1.0001490213617434</c:v>
                </c:pt>
                <c:pt idx="2510">
                  <c:v>1.00014911088198</c:v>
                </c:pt>
                <c:pt idx="2511">
                  <c:v>1.0001492004022199</c:v>
                </c:pt>
                <c:pt idx="2512">
                  <c:v>1.0001492750024168</c:v>
                </c:pt>
                <c:pt idx="2513">
                  <c:v>1.0001493645226631</c:v>
                </c:pt>
                <c:pt idx="2514">
                  <c:v>1.000149439122864</c:v>
                </c:pt>
                <c:pt idx="2515">
                  <c:v>1.000149513723066</c:v>
                </c:pt>
                <c:pt idx="2516">
                  <c:v>1.0001496032433059</c:v>
                </c:pt>
                <c:pt idx="2517">
                  <c:v>1.0001496778435079</c:v>
                </c:pt>
                <c:pt idx="2518">
                  <c:v>1.00014975244371</c:v>
                </c:pt>
                <c:pt idx="2519">
                  <c:v>1.00014982704391</c:v>
                </c:pt>
                <c:pt idx="2520">
                  <c:v>1.0001499016441111</c:v>
                </c:pt>
                <c:pt idx="2521">
                  <c:v>1.000149976244312</c:v>
                </c:pt>
                <c:pt idx="2522">
                  <c:v>1.000150035924473</c:v>
                </c:pt>
                <c:pt idx="2523">
                  <c:v>1.000150110524674</c:v>
                </c:pt>
                <c:pt idx="2524">
                  <c:v>1.0001501702048361</c:v>
                </c:pt>
                <c:pt idx="2525">
                  <c:v>1.0001502448050361</c:v>
                </c:pt>
                <c:pt idx="2526">
                  <c:v>1.000150304485198</c:v>
                </c:pt>
                <c:pt idx="2527">
                  <c:v>1.0001503641653622</c:v>
                </c:pt>
                <c:pt idx="2528">
                  <c:v>1.0001504238455254</c:v>
                </c:pt>
                <c:pt idx="2529">
                  <c:v>1.00015048352568</c:v>
                </c:pt>
                <c:pt idx="2530">
                  <c:v>1.0001505282858054</c:v>
                </c:pt>
                <c:pt idx="2531">
                  <c:v>1.0001505879659611</c:v>
                </c:pt>
                <c:pt idx="2532">
                  <c:v>1.0001506327260821</c:v>
                </c:pt>
                <c:pt idx="2533">
                  <c:v>1.0001506924062431</c:v>
                </c:pt>
                <c:pt idx="2534">
                  <c:v>1.000150737166364</c:v>
                </c:pt>
                <c:pt idx="2535">
                  <c:v>1.0001507819264841</c:v>
                </c:pt>
                <c:pt idx="2536">
                  <c:v>1.0001508266866115</c:v>
                </c:pt>
                <c:pt idx="2537">
                  <c:v>1.0001508565266861</c:v>
                </c:pt>
                <c:pt idx="2538">
                  <c:v>1.0001509012868115</c:v>
                </c:pt>
                <c:pt idx="2539">
                  <c:v>1.0001509460469302</c:v>
                </c:pt>
                <c:pt idx="2540">
                  <c:v>1.0001509758870102</c:v>
                </c:pt>
                <c:pt idx="2541">
                  <c:v>1.000151005727087</c:v>
                </c:pt>
                <c:pt idx="2542">
                  <c:v>1.0001510355671679</c:v>
                </c:pt>
                <c:pt idx="2543">
                  <c:v>1.0001510803272879</c:v>
                </c:pt>
                <c:pt idx="2544">
                  <c:v>1.0001511101673699</c:v>
                </c:pt>
                <c:pt idx="2545">
                  <c:v>1.00015112508741</c:v>
                </c:pt>
                <c:pt idx="2546">
                  <c:v>1.00015115492749</c:v>
                </c:pt>
                <c:pt idx="2547">
                  <c:v>1.0001511847675701</c:v>
                </c:pt>
                <c:pt idx="2548">
                  <c:v>1.0001512146076499</c:v>
                </c:pt>
                <c:pt idx="2549">
                  <c:v>1.0001512295276911</c:v>
                </c:pt>
                <c:pt idx="2550">
                  <c:v>1.0001512593677711</c:v>
                </c:pt>
                <c:pt idx="2551">
                  <c:v>1.0001512742878111</c:v>
                </c:pt>
                <c:pt idx="2552">
                  <c:v>1.000151304127892</c:v>
                </c:pt>
                <c:pt idx="2553">
                  <c:v>1.0001513190479319</c:v>
                </c:pt>
                <c:pt idx="2554">
                  <c:v>1.000151333967972</c:v>
                </c:pt>
                <c:pt idx="2555">
                  <c:v>1.0001513638080541</c:v>
                </c:pt>
                <c:pt idx="2556">
                  <c:v>1.0001513787280931</c:v>
                </c:pt>
                <c:pt idx="2557">
                  <c:v>1.000151393648133</c:v>
                </c:pt>
                <c:pt idx="2558">
                  <c:v>1.0001514234882183</c:v>
                </c:pt>
                <c:pt idx="2559">
                  <c:v>1.0001514384082562</c:v>
                </c:pt>
                <c:pt idx="2560">
                  <c:v>1.000151453328294</c:v>
                </c:pt>
                <c:pt idx="2561">
                  <c:v>1.000151483168374</c:v>
                </c:pt>
                <c:pt idx="2562">
                  <c:v>1.000151498088415</c:v>
                </c:pt>
                <c:pt idx="2563">
                  <c:v>1.0001515130084551</c:v>
                </c:pt>
                <c:pt idx="2564">
                  <c:v>1.0001515428485361</c:v>
                </c:pt>
                <c:pt idx="2565">
                  <c:v>1.000151557768576</c:v>
                </c:pt>
                <c:pt idx="2566">
                  <c:v>1.000151587608656</c:v>
                </c:pt>
                <c:pt idx="2567">
                  <c:v>1.0001516174487359</c:v>
                </c:pt>
                <c:pt idx="2568">
                  <c:v>1.000151632368776</c:v>
                </c:pt>
                <c:pt idx="2569">
                  <c:v>1.0001516622088571</c:v>
                </c:pt>
                <c:pt idx="2570">
                  <c:v>1.0001516920489357</c:v>
                </c:pt>
                <c:pt idx="2571">
                  <c:v>1.0001517218890181</c:v>
                </c:pt>
                <c:pt idx="2572">
                  <c:v>1.000151751729099</c:v>
                </c:pt>
                <c:pt idx="2573">
                  <c:v>1.0001517815691778</c:v>
                </c:pt>
                <c:pt idx="2574">
                  <c:v>1.0001518263293001</c:v>
                </c:pt>
                <c:pt idx="2575">
                  <c:v>1.0001518561693798</c:v>
                </c:pt>
                <c:pt idx="2576">
                  <c:v>1.0001518860094598</c:v>
                </c:pt>
                <c:pt idx="2577">
                  <c:v>1.0001519307695821</c:v>
                </c:pt>
                <c:pt idx="2578">
                  <c:v>1.0001519755297021</c:v>
                </c:pt>
                <c:pt idx="2579">
                  <c:v>1.0001520202898262</c:v>
                </c:pt>
                <c:pt idx="2580">
                  <c:v>1.0001520650499431</c:v>
                </c:pt>
                <c:pt idx="2581">
                  <c:v>1.0001521098100683</c:v>
                </c:pt>
                <c:pt idx="2582">
                  <c:v>1.0001521545701841</c:v>
                </c:pt>
                <c:pt idx="2583">
                  <c:v>1.0001522142503461</c:v>
                </c:pt>
                <c:pt idx="2584">
                  <c:v>1.0001522590104659</c:v>
                </c:pt>
                <c:pt idx="2585">
                  <c:v>1.000152318690628</c:v>
                </c:pt>
                <c:pt idx="2586">
                  <c:v>1.0001523634507523</c:v>
                </c:pt>
                <c:pt idx="2587">
                  <c:v>1.0001524231309122</c:v>
                </c:pt>
                <c:pt idx="2588">
                  <c:v>1.0001524828110722</c:v>
                </c:pt>
                <c:pt idx="2589">
                  <c:v>1.0001525574112742</c:v>
                </c:pt>
                <c:pt idx="2590">
                  <c:v>1.000152617091431</c:v>
                </c:pt>
                <c:pt idx="2591">
                  <c:v>1.0001526767715962</c:v>
                </c:pt>
                <c:pt idx="2592">
                  <c:v>1.0001527513717983</c:v>
                </c:pt>
                <c:pt idx="2593">
                  <c:v>1.0001528110519582</c:v>
                </c:pt>
                <c:pt idx="2594">
                  <c:v>1.0001528856521551</c:v>
                </c:pt>
                <c:pt idx="2595">
                  <c:v>1.0001529602523602</c:v>
                </c:pt>
                <c:pt idx="2596">
                  <c:v>1.0001530348525622</c:v>
                </c:pt>
                <c:pt idx="2597">
                  <c:v>1.0001531094527643</c:v>
                </c:pt>
                <c:pt idx="2598">
                  <c:v>1.0001531840529601</c:v>
                </c:pt>
                <c:pt idx="2599">
                  <c:v>1.000153258653161</c:v>
                </c:pt>
                <c:pt idx="2600">
                  <c:v>1.0001533332533621</c:v>
                </c:pt>
                <c:pt idx="2601">
                  <c:v>1.0001534078535641</c:v>
                </c:pt>
                <c:pt idx="2602">
                  <c:v>1.000153497373804</c:v>
                </c:pt>
                <c:pt idx="2603">
                  <c:v>1.0001535719740102</c:v>
                </c:pt>
                <c:pt idx="2604">
                  <c:v>1.0001536614942481</c:v>
                </c:pt>
                <c:pt idx="2605">
                  <c:v>1.0001537360944479</c:v>
                </c:pt>
                <c:pt idx="2606">
                  <c:v>1.00015382561469</c:v>
                </c:pt>
                <c:pt idx="2607">
                  <c:v>1.00015390021489</c:v>
                </c:pt>
                <c:pt idx="2608">
                  <c:v>1.0001539897351321</c:v>
                </c:pt>
                <c:pt idx="2609">
                  <c:v>1.0001540643353353</c:v>
                </c:pt>
                <c:pt idx="2610">
                  <c:v>1.000154153855574</c:v>
                </c:pt>
                <c:pt idx="2611">
                  <c:v>1.0001542284557761</c:v>
                </c:pt>
                <c:pt idx="2612">
                  <c:v>1.0001543179760171</c:v>
                </c:pt>
                <c:pt idx="2613">
                  <c:v>1.000154392576218</c:v>
                </c:pt>
                <c:pt idx="2614">
                  <c:v>1.000154482096459</c:v>
                </c:pt>
                <c:pt idx="2615">
                  <c:v>1.0001545566966601</c:v>
                </c:pt>
                <c:pt idx="2616">
                  <c:v>1.0001546312968621</c:v>
                </c:pt>
                <c:pt idx="2617">
                  <c:v>1.0001547208171031</c:v>
                </c:pt>
                <c:pt idx="2618">
                  <c:v>1.0001547954173038</c:v>
                </c:pt>
                <c:pt idx="2619">
                  <c:v>1.0001548700175051</c:v>
                </c:pt>
                <c:pt idx="2620">
                  <c:v>1.0001549446177103</c:v>
                </c:pt>
                <c:pt idx="2621">
                  <c:v>1.0001550192179081</c:v>
                </c:pt>
                <c:pt idx="2622">
                  <c:v>1.0001550938181081</c:v>
                </c:pt>
                <c:pt idx="2623">
                  <c:v>1.0001551684183154</c:v>
                </c:pt>
                <c:pt idx="2624">
                  <c:v>1.0001552430185101</c:v>
                </c:pt>
                <c:pt idx="2625">
                  <c:v>1.0001553026986711</c:v>
                </c:pt>
                <c:pt idx="2626">
                  <c:v>1.0001553772988721</c:v>
                </c:pt>
                <c:pt idx="2627">
                  <c:v>1.0001554369790362</c:v>
                </c:pt>
                <c:pt idx="2628">
                  <c:v>1.0001555115792382</c:v>
                </c:pt>
                <c:pt idx="2629">
                  <c:v>1.0001555712593961</c:v>
                </c:pt>
                <c:pt idx="2630">
                  <c:v>1.0001556309395561</c:v>
                </c:pt>
                <c:pt idx="2631">
                  <c:v>1.0001556906197171</c:v>
                </c:pt>
                <c:pt idx="2632">
                  <c:v>1.0001557502998779</c:v>
                </c:pt>
                <c:pt idx="2633">
                  <c:v>1.0001557950599969</c:v>
                </c:pt>
                <c:pt idx="2634">
                  <c:v>1.0001558547401601</c:v>
                </c:pt>
                <c:pt idx="2635">
                  <c:v>1.0001558995002822</c:v>
                </c:pt>
                <c:pt idx="2636">
                  <c:v>1.0001559591804421</c:v>
                </c:pt>
                <c:pt idx="2637">
                  <c:v>1.0001560039405621</c:v>
                </c:pt>
                <c:pt idx="2638">
                  <c:v>1.000156048700682</c:v>
                </c:pt>
                <c:pt idx="2639">
                  <c:v>1.0001560934608031</c:v>
                </c:pt>
                <c:pt idx="2640">
                  <c:v>1.0001561382209241</c:v>
                </c:pt>
                <c:pt idx="2641">
                  <c:v>1.0001561680610083</c:v>
                </c:pt>
                <c:pt idx="2642">
                  <c:v>1.000156212821125</c:v>
                </c:pt>
                <c:pt idx="2643">
                  <c:v>1.0001562426612061</c:v>
                </c:pt>
                <c:pt idx="2644">
                  <c:v>1.0001562874213259</c:v>
                </c:pt>
                <c:pt idx="2645">
                  <c:v>1.0001563172614059</c:v>
                </c:pt>
                <c:pt idx="2646">
                  <c:v>1.0001563471014858</c:v>
                </c:pt>
                <c:pt idx="2647">
                  <c:v>1.0001563769415702</c:v>
                </c:pt>
                <c:pt idx="2648">
                  <c:v>1.0001564067816522</c:v>
                </c:pt>
                <c:pt idx="2649">
                  <c:v>1.0001564366217335</c:v>
                </c:pt>
                <c:pt idx="2650">
                  <c:v>1.0001564664618154</c:v>
                </c:pt>
                <c:pt idx="2651">
                  <c:v>1.0001564813818542</c:v>
                </c:pt>
                <c:pt idx="2652">
                  <c:v>1.0001565112219322</c:v>
                </c:pt>
                <c:pt idx="2653">
                  <c:v>1.0001565261419743</c:v>
                </c:pt>
                <c:pt idx="2654">
                  <c:v>1.00015655598205</c:v>
                </c:pt>
                <c:pt idx="2655">
                  <c:v>1.0001565709020901</c:v>
                </c:pt>
                <c:pt idx="2656">
                  <c:v>1.0001566007421698</c:v>
                </c:pt>
                <c:pt idx="2657">
                  <c:v>1.000156615662211</c:v>
                </c:pt>
                <c:pt idx="2658">
                  <c:v>1.000156645502291</c:v>
                </c:pt>
                <c:pt idx="2659">
                  <c:v>1.000156660422332</c:v>
                </c:pt>
                <c:pt idx="2660">
                  <c:v>1.0001566753423718</c:v>
                </c:pt>
                <c:pt idx="2661">
                  <c:v>1.0001566902624088</c:v>
                </c:pt>
                <c:pt idx="2662">
                  <c:v>1.0001567201024919</c:v>
                </c:pt>
                <c:pt idx="2663">
                  <c:v>1.0001567350225331</c:v>
                </c:pt>
                <c:pt idx="2664">
                  <c:v>1.0001567499425741</c:v>
                </c:pt>
                <c:pt idx="2665">
                  <c:v>1.000156779782654</c:v>
                </c:pt>
                <c:pt idx="2666">
                  <c:v>1.000156794702693</c:v>
                </c:pt>
                <c:pt idx="2667">
                  <c:v>1.0001568245427803</c:v>
                </c:pt>
                <c:pt idx="2668">
                  <c:v>1.0001568394628182</c:v>
                </c:pt>
                <c:pt idx="2669">
                  <c:v>1.0001568693028962</c:v>
                </c:pt>
                <c:pt idx="2670">
                  <c:v>1.0001568842229351</c:v>
                </c:pt>
                <c:pt idx="2671">
                  <c:v>1.0001569140630182</c:v>
                </c:pt>
                <c:pt idx="2672">
                  <c:v>1.0001569439031002</c:v>
                </c:pt>
                <c:pt idx="2673">
                  <c:v>1.000156958823136</c:v>
                </c:pt>
                <c:pt idx="2674">
                  <c:v>1.0001569886632202</c:v>
                </c:pt>
                <c:pt idx="2675">
                  <c:v>1.0001570185033002</c:v>
                </c:pt>
                <c:pt idx="2676">
                  <c:v>1.0001570483433802</c:v>
                </c:pt>
                <c:pt idx="2677">
                  <c:v>1.000157093103498</c:v>
                </c:pt>
                <c:pt idx="2678">
                  <c:v>1.0001571229435835</c:v>
                </c:pt>
                <c:pt idx="2679">
                  <c:v>1.0001571527836601</c:v>
                </c:pt>
                <c:pt idx="2680">
                  <c:v>1.0001571975437842</c:v>
                </c:pt>
                <c:pt idx="2681">
                  <c:v>1.0001572273838601</c:v>
                </c:pt>
                <c:pt idx="2682">
                  <c:v>1.00015727214398</c:v>
                </c:pt>
                <c:pt idx="2683">
                  <c:v>1.0001573169041011</c:v>
                </c:pt>
                <c:pt idx="2684">
                  <c:v>1.0001573616642274</c:v>
                </c:pt>
                <c:pt idx="2685">
                  <c:v>1.0001574064243441</c:v>
                </c:pt>
                <c:pt idx="2686">
                  <c:v>1.0001574511844631</c:v>
                </c:pt>
                <c:pt idx="2687">
                  <c:v>1.0001575108646241</c:v>
                </c:pt>
                <c:pt idx="2688">
                  <c:v>1.0001575556247482</c:v>
                </c:pt>
                <c:pt idx="2689">
                  <c:v>1.0001576153049059</c:v>
                </c:pt>
                <c:pt idx="2690">
                  <c:v>1.0001576749850702</c:v>
                </c:pt>
                <c:pt idx="2691">
                  <c:v>1.0001577197451881</c:v>
                </c:pt>
                <c:pt idx="2692">
                  <c:v>1.0001577794253522</c:v>
                </c:pt>
                <c:pt idx="2693">
                  <c:v>1.0001578391055155</c:v>
                </c:pt>
                <c:pt idx="2694">
                  <c:v>1.0001579137057155</c:v>
                </c:pt>
                <c:pt idx="2695">
                  <c:v>1.0001579733858763</c:v>
                </c:pt>
                <c:pt idx="2696">
                  <c:v>1.0001580330660362</c:v>
                </c:pt>
                <c:pt idx="2697">
                  <c:v>1.0001581076662382</c:v>
                </c:pt>
                <c:pt idx="2698">
                  <c:v>1.000158182266434</c:v>
                </c:pt>
                <c:pt idx="2699">
                  <c:v>1.0001582419465982</c:v>
                </c:pt>
                <c:pt idx="2700">
                  <c:v>1.0001583165468002</c:v>
                </c:pt>
                <c:pt idx="2701">
                  <c:v>1.0001583911469971</c:v>
                </c:pt>
                <c:pt idx="2702">
                  <c:v>1.000158465747198</c:v>
                </c:pt>
                <c:pt idx="2703">
                  <c:v>1.0001585403474</c:v>
                </c:pt>
                <c:pt idx="2704">
                  <c:v>1.0001586149476001</c:v>
                </c:pt>
                <c:pt idx="2705">
                  <c:v>1.0001586895478021</c:v>
                </c:pt>
                <c:pt idx="2706">
                  <c:v>1.0001587641480083</c:v>
                </c:pt>
                <c:pt idx="2707">
                  <c:v>1.0001588536682482</c:v>
                </c:pt>
                <c:pt idx="2708">
                  <c:v>1.0001589282684482</c:v>
                </c:pt>
                <c:pt idx="2709">
                  <c:v>1.000159002868646</c:v>
                </c:pt>
                <c:pt idx="2710">
                  <c:v>1.0001590923888879</c:v>
                </c:pt>
                <c:pt idx="2711">
                  <c:v>1.0001591669890901</c:v>
                </c:pt>
                <c:pt idx="2712">
                  <c:v>1.0001592565093298</c:v>
                </c:pt>
                <c:pt idx="2713">
                  <c:v>1.0001593311095311</c:v>
                </c:pt>
                <c:pt idx="2714">
                  <c:v>1.0001594057097321</c:v>
                </c:pt>
                <c:pt idx="2715">
                  <c:v>1.0001594952299708</c:v>
                </c:pt>
                <c:pt idx="2716">
                  <c:v>1.0001595698301782</c:v>
                </c:pt>
                <c:pt idx="2717">
                  <c:v>1.000159644430376</c:v>
                </c:pt>
                <c:pt idx="2718">
                  <c:v>1.0001597339506181</c:v>
                </c:pt>
                <c:pt idx="2719">
                  <c:v>1.0001598085508181</c:v>
                </c:pt>
                <c:pt idx="2720">
                  <c:v>1.0001598831510201</c:v>
                </c:pt>
                <c:pt idx="2721">
                  <c:v>1.0001599577512221</c:v>
                </c:pt>
                <c:pt idx="2722">
                  <c:v>1.0001600323514219</c:v>
                </c:pt>
                <c:pt idx="2723">
                  <c:v>1.0001601069516253</c:v>
                </c:pt>
                <c:pt idx="2724">
                  <c:v>1.0001601815518282</c:v>
                </c:pt>
                <c:pt idx="2725">
                  <c:v>1.0001602561520238</c:v>
                </c:pt>
                <c:pt idx="2726">
                  <c:v>1.000160330752226</c:v>
                </c:pt>
                <c:pt idx="2727">
                  <c:v>1.0001604053524258</c:v>
                </c:pt>
                <c:pt idx="2728">
                  <c:v>1.0001604650325879</c:v>
                </c:pt>
                <c:pt idx="2729">
                  <c:v>1.0001605396327933</c:v>
                </c:pt>
                <c:pt idx="2730">
                  <c:v>1.0001605993129499</c:v>
                </c:pt>
                <c:pt idx="2731">
                  <c:v>1.0001606589931098</c:v>
                </c:pt>
                <c:pt idx="2732">
                  <c:v>1.000160733593312</c:v>
                </c:pt>
                <c:pt idx="2733">
                  <c:v>1.0001607932734708</c:v>
                </c:pt>
                <c:pt idx="2734">
                  <c:v>1.0001608529536339</c:v>
                </c:pt>
                <c:pt idx="2735">
                  <c:v>1.0001608977137539</c:v>
                </c:pt>
                <c:pt idx="2736">
                  <c:v>1.000160957393915</c:v>
                </c:pt>
                <c:pt idx="2737">
                  <c:v>1.0001610170740707</c:v>
                </c:pt>
                <c:pt idx="2738">
                  <c:v>1.000161061834197</c:v>
                </c:pt>
                <c:pt idx="2739">
                  <c:v>1.000161121514358</c:v>
                </c:pt>
                <c:pt idx="2740">
                  <c:v>1.0001611662744778</c:v>
                </c:pt>
                <c:pt idx="2741">
                  <c:v>1.0001612110345948</c:v>
                </c:pt>
                <c:pt idx="2742">
                  <c:v>1.0001612557947168</c:v>
                </c:pt>
                <c:pt idx="2743">
                  <c:v>1.0001613005548398</c:v>
                </c:pt>
                <c:pt idx="2744">
                  <c:v>1.0001613303949188</c:v>
                </c:pt>
                <c:pt idx="2745">
                  <c:v>1.0001613751550418</c:v>
                </c:pt>
                <c:pt idx="2746">
                  <c:v>1.000161404995122</c:v>
                </c:pt>
                <c:pt idx="2747">
                  <c:v>1.0001614497552431</c:v>
                </c:pt>
                <c:pt idx="2748">
                  <c:v>1.0001614795953231</c:v>
                </c:pt>
                <c:pt idx="2749">
                  <c:v>1.0001615094354039</c:v>
                </c:pt>
                <c:pt idx="2750">
                  <c:v>1.0001615392754839</c:v>
                </c:pt>
                <c:pt idx="2751">
                  <c:v>1.0001615691155661</c:v>
                </c:pt>
                <c:pt idx="2752">
                  <c:v>1.0001615989556438</c:v>
                </c:pt>
                <c:pt idx="2753">
                  <c:v>1.0001616287957251</c:v>
                </c:pt>
                <c:pt idx="2754">
                  <c:v>1.0001616586358058</c:v>
                </c:pt>
                <c:pt idx="2755">
                  <c:v>1.0001616884758828</c:v>
                </c:pt>
                <c:pt idx="2756">
                  <c:v>1.0001617033959258</c:v>
                </c:pt>
                <c:pt idx="2757">
                  <c:v>1.0001617332360071</c:v>
                </c:pt>
                <c:pt idx="2758">
                  <c:v>1.000161748156047</c:v>
                </c:pt>
                <c:pt idx="2759">
                  <c:v>1.0001617779961278</c:v>
                </c:pt>
                <c:pt idx="2760">
                  <c:v>1.0001617929161648</c:v>
                </c:pt>
                <c:pt idx="2761">
                  <c:v>1.000161807836208</c:v>
                </c:pt>
                <c:pt idx="2762">
                  <c:v>1.000161837676288</c:v>
                </c:pt>
                <c:pt idx="2763">
                  <c:v>1.0001618525963278</c:v>
                </c:pt>
                <c:pt idx="2764">
                  <c:v>1.0001618675163699</c:v>
                </c:pt>
                <c:pt idx="2765">
                  <c:v>1.0001618973564448</c:v>
                </c:pt>
                <c:pt idx="2766">
                  <c:v>1.0001619122764898</c:v>
                </c:pt>
                <c:pt idx="2767">
                  <c:v>1.0001619271965301</c:v>
                </c:pt>
                <c:pt idx="2768">
                  <c:v>1.0001619570366098</c:v>
                </c:pt>
                <c:pt idx="2769">
                  <c:v>1.0001619719566521</c:v>
                </c:pt>
                <c:pt idx="2770">
                  <c:v>1.0001620017967363</c:v>
                </c:pt>
                <c:pt idx="2771">
                  <c:v>1.0001620167167742</c:v>
                </c:pt>
                <c:pt idx="2772">
                  <c:v>1.0001620465568521</c:v>
                </c:pt>
                <c:pt idx="2773">
                  <c:v>1.0001620614768962</c:v>
                </c:pt>
                <c:pt idx="2774">
                  <c:v>1.000162091316972</c:v>
                </c:pt>
                <c:pt idx="2775">
                  <c:v>1.0001621211570553</c:v>
                </c:pt>
                <c:pt idx="2776">
                  <c:v>1.0001621360770931</c:v>
                </c:pt>
                <c:pt idx="2777">
                  <c:v>1.0001621659171731</c:v>
                </c:pt>
                <c:pt idx="2778">
                  <c:v>1.000162195757254</c:v>
                </c:pt>
                <c:pt idx="2779">
                  <c:v>1.0001622255973339</c:v>
                </c:pt>
                <c:pt idx="2780">
                  <c:v>1.0001622554374108</c:v>
                </c:pt>
                <c:pt idx="2781">
                  <c:v>1.0001622852774896</c:v>
                </c:pt>
                <c:pt idx="2782">
                  <c:v>1.0001623300376159</c:v>
                </c:pt>
                <c:pt idx="2783">
                  <c:v>1.0001623598776959</c:v>
                </c:pt>
                <c:pt idx="2784">
                  <c:v>1.0001624046378181</c:v>
                </c:pt>
                <c:pt idx="2785">
                  <c:v>1.0001624344778981</c:v>
                </c:pt>
                <c:pt idx="2786">
                  <c:v>1.0001624792380213</c:v>
                </c:pt>
                <c:pt idx="2787">
                  <c:v>1.0001625239981442</c:v>
                </c:pt>
                <c:pt idx="2788">
                  <c:v>1.0001625687582643</c:v>
                </c:pt>
                <c:pt idx="2789">
                  <c:v>1.0001626135183799</c:v>
                </c:pt>
                <c:pt idx="2790">
                  <c:v>1.000162658278501</c:v>
                </c:pt>
                <c:pt idx="2791">
                  <c:v>1.0001627179586619</c:v>
                </c:pt>
                <c:pt idx="2792">
                  <c:v>1.0001627627187821</c:v>
                </c:pt>
                <c:pt idx="2793">
                  <c:v>1.0001628223989441</c:v>
                </c:pt>
                <c:pt idx="2794">
                  <c:v>1.0001628820791038</c:v>
                </c:pt>
                <c:pt idx="2795">
                  <c:v>1.0001629268392302</c:v>
                </c:pt>
                <c:pt idx="2796">
                  <c:v>1.000162986519386</c:v>
                </c:pt>
                <c:pt idx="2797">
                  <c:v>1.000163046199547</c:v>
                </c:pt>
                <c:pt idx="2798">
                  <c:v>1.0001631207997481</c:v>
                </c:pt>
                <c:pt idx="2799">
                  <c:v>1.0001631804799078</c:v>
                </c:pt>
                <c:pt idx="2800">
                  <c:v>1.0001632401600669</c:v>
                </c:pt>
                <c:pt idx="2801">
                  <c:v>1.00016331476027</c:v>
                </c:pt>
                <c:pt idx="2802">
                  <c:v>1.000163374440431</c:v>
                </c:pt>
                <c:pt idx="2803">
                  <c:v>1.000163449040633</c:v>
                </c:pt>
                <c:pt idx="2804">
                  <c:v>1.0001635236408362</c:v>
                </c:pt>
                <c:pt idx="2805">
                  <c:v>1.0001635982410351</c:v>
                </c:pt>
                <c:pt idx="2806">
                  <c:v>1.000163672841236</c:v>
                </c:pt>
                <c:pt idx="2807">
                  <c:v>1.0001637474414358</c:v>
                </c:pt>
                <c:pt idx="2808">
                  <c:v>1.000163822041638</c:v>
                </c:pt>
                <c:pt idx="2809">
                  <c:v>1.00016389664184</c:v>
                </c:pt>
                <c:pt idx="2810">
                  <c:v>1.00016397124204</c:v>
                </c:pt>
                <c:pt idx="2811">
                  <c:v>1.0001640458422398</c:v>
                </c:pt>
                <c:pt idx="2812">
                  <c:v>1.000164120442443</c:v>
                </c:pt>
                <c:pt idx="2813">
                  <c:v>1.0001642099626817</c:v>
                </c:pt>
                <c:pt idx="2814">
                  <c:v>1.0001642845628838</c:v>
                </c:pt>
                <c:pt idx="2815">
                  <c:v>1.0001643591630858</c:v>
                </c:pt>
                <c:pt idx="2816">
                  <c:v>1.000164448683327</c:v>
                </c:pt>
                <c:pt idx="2817">
                  <c:v>1.0001645232835281</c:v>
                </c:pt>
                <c:pt idx="2818">
                  <c:v>1.0001645978837299</c:v>
                </c:pt>
                <c:pt idx="2819">
                  <c:v>1.0001646874039656</c:v>
                </c:pt>
                <c:pt idx="2820">
                  <c:v>1.0001647620041667</c:v>
                </c:pt>
                <c:pt idx="2821">
                  <c:v>1.0001648366043718</c:v>
                </c:pt>
                <c:pt idx="2822">
                  <c:v>1.0001649261246139</c:v>
                </c:pt>
                <c:pt idx="2823">
                  <c:v>1.000165000724816</c:v>
                </c:pt>
                <c:pt idx="2824">
                  <c:v>1.0001650753250171</c:v>
                </c:pt>
                <c:pt idx="2825">
                  <c:v>1.0001651499252222</c:v>
                </c:pt>
                <c:pt idx="2826">
                  <c:v>1.00016522452542</c:v>
                </c:pt>
                <c:pt idx="2827">
                  <c:v>1.0001652991256198</c:v>
                </c:pt>
                <c:pt idx="2828">
                  <c:v>1.0001653737258211</c:v>
                </c:pt>
                <c:pt idx="2829">
                  <c:v>1.0001654483260221</c:v>
                </c:pt>
                <c:pt idx="2830">
                  <c:v>1.0001655229262283</c:v>
                </c:pt>
                <c:pt idx="2831">
                  <c:v>1.000165582606384</c:v>
                </c:pt>
                <c:pt idx="2832">
                  <c:v>1.0001656572065838</c:v>
                </c:pt>
                <c:pt idx="2833">
                  <c:v>1.0001657318067902</c:v>
                </c:pt>
                <c:pt idx="2834">
                  <c:v>1.0001657914869471</c:v>
                </c:pt>
                <c:pt idx="2835">
                  <c:v>1.0001658511671079</c:v>
                </c:pt>
                <c:pt idx="2836">
                  <c:v>1.0001659257673101</c:v>
                </c:pt>
                <c:pt idx="2837">
                  <c:v>1.0001659854474698</c:v>
                </c:pt>
                <c:pt idx="2838">
                  <c:v>1.0001660451276289</c:v>
                </c:pt>
                <c:pt idx="2839">
                  <c:v>1.0001661048077921</c:v>
                </c:pt>
                <c:pt idx="2840">
                  <c:v>1.0001661495679131</c:v>
                </c:pt>
                <c:pt idx="2841">
                  <c:v>1.000166209248073</c:v>
                </c:pt>
                <c:pt idx="2842">
                  <c:v>1.000166268928234</c:v>
                </c:pt>
                <c:pt idx="2843">
                  <c:v>1.000166313688355</c:v>
                </c:pt>
                <c:pt idx="2844">
                  <c:v>1.000166373368516</c:v>
                </c:pt>
                <c:pt idx="2845">
                  <c:v>1.0001664181286358</c:v>
                </c:pt>
                <c:pt idx="2846">
                  <c:v>1.0001664628887581</c:v>
                </c:pt>
                <c:pt idx="2847">
                  <c:v>1.0001665076488779</c:v>
                </c:pt>
                <c:pt idx="2848">
                  <c:v>1.0001665524089978</c:v>
                </c:pt>
                <c:pt idx="2849">
                  <c:v>1.0001665971691136</c:v>
                </c:pt>
                <c:pt idx="2850">
                  <c:v>1.0001666419292399</c:v>
                </c:pt>
                <c:pt idx="2851">
                  <c:v>1.0001666866893568</c:v>
                </c:pt>
                <c:pt idx="2852">
                  <c:v>1.0001667165294368</c:v>
                </c:pt>
                <c:pt idx="2853">
                  <c:v>1.0001667612895619</c:v>
                </c:pt>
                <c:pt idx="2854">
                  <c:v>1.0001668060496818</c:v>
                </c:pt>
                <c:pt idx="2855">
                  <c:v>1.0001668358897631</c:v>
                </c:pt>
                <c:pt idx="2856">
                  <c:v>1.0001668806498838</c:v>
                </c:pt>
                <c:pt idx="2857">
                  <c:v>1.0001669104899638</c:v>
                </c:pt>
                <c:pt idx="2858">
                  <c:v>1.0001669403300439</c:v>
                </c:pt>
                <c:pt idx="2859">
                  <c:v>1.0001669850901638</c:v>
                </c:pt>
                <c:pt idx="2860">
                  <c:v>1.0001670149302502</c:v>
                </c:pt>
                <c:pt idx="2861">
                  <c:v>1.0001670447703261</c:v>
                </c:pt>
                <c:pt idx="2862">
                  <c:v>1.0001670895304471</c:v>
                </c:pt>
                <c:pt idx="2863">
                  <c:v>1.0001671193705302</c:v>
                </c:pt>
                <c:pt idx="2864">
                  <c:v>1.0001671641306522</c:v>
                </c:pt>
                <c:pt idx="2865">
                  <c:v>1.0001671939707322</c:v>
                </c:pt>
                <c:pt idx="2866">
                  <c:v>1.00016723873085</c:v>
                </c:pt>
                <c:pt idx="2867">
                  <c:v>1.00016726857093</c:v>
                </c:pt>
                <c:pt idx="2868">
                  <c:v>1.00016731333105</c:v>
                </c:pt>
                <c:pt idx="2869">
                  <c:v>1.000167358091171</c:v>
                </c:pt>
                <c:pt idx="2870">
                  <c:v>1.0001674028512921</c:v>
                </c:pt>
                <c:pt idx="2871">
                  <c:v>1.000167447611412</c:v>
                </c:pt>
                <c:pt idx="2872">
                  <c:v>1.0001674923715331</c:v>
                </c:pt>
                <c:pt idx="2873">
                  <c:v>1.0001675520516931</c:v>
                </c:pt>
                <c:pt idx="2874">
                  <c:v>1.0001676117318561</c:v>
                </c:pt>
                <c:pt idx="2875">
                  <c:v>1.0001676714120151</c:v>
                </c:pt>
                <c:pt idx="2876">
                  <c:v>1.0001677310921759</c:v>
                </c:pt>
                <c:pt idx="2877">
                  <c:v>1.0001678056923771</c:v>
                </c:pt>
                <c:pt idx="2878">
                  <c:v>1.000167880292578</c:v>
                </c:pt>
                <c:pt idx="2879">
                  <c:v>1.0001679698128243</c:v>
                </c:pt>
                <c:pt idx="2880">
                  <c:v>1.0001680593330611</c:v>
                </c:pt>
                <c:pt idx="2881">
                  <c:v>1.0001681488533021</c:v>
                </c:pt>
                <c:pt idx="2882">
                  <c:v>1.0001682532935838</c:v>
                </c:pt>
                <c:pt idx="2883">
                  <c:v>1.0001683726539059</c:v>
                </c:pt>
                <c:pt idx="2884">
                  <c:v>1.0001685069342681</c:v>
                </c:pt>
                <c:pt idx="2885">
                  <c:v>1.0001686412146298</c:v>
                </c:pt>
                <c:pt idx="2886">
                  <c:v>1.0001688053350719</c:v>
                </c:pt>
                <c:pt idx="2887">
                  <c:v>1.0001689694555183</c:v>
                </c:pt>
                <c:pt idx="2888">
                  <c:v>1.0001691634160381</c:v>
                </c:pt>
                <c:pt idx="2889">
                  <c:v>1.0001693573765598</c:v>
                </c:pt>
                <c:pt idx="2890">
                  <c:v>1.0001695960972039</c:v>
                </c:pt>
                <c:pt idx="2891">
                  <c:v>1.000169834817848</c:v>
                </c:pt>
                <c:pt idx="2892">
                  <c:v>1.000170118298612</c:v>
                </c:pt>
                <c:pt idx="2893">
                  <c:v>1.0001704166994159</c:v>
                </c:pt>
                <c:pt idx="2894">
                  <c:v>1.0001707598603411</c:v>
                </c:pt>
                <c:pt idx="2895">
                  <c:v>1.0001711328613481</c:v>
                </c:pt>
                <c:pt idx="2896">
                  <c:v>1.0001715506224718</c:v>
                </c:pt>
                <c:pt idx="2897">
                  <c:v>1.0001719982236799</c:v>
                </c:pt>
                <c:pt idx="2898">
                  <c:v>1.0001725055050481</c:v>
                </c:pt>
                <c:pt idx="2899">
                  <c:v>1.0001730575465351</c:v>
                </c:pt>
                <c:pt idx="2900">
                  <c:v>1.0001736543481439</c:v>
                </c:pt>
                <c:pt idx="2901">
                  <c:v>1.0001743257499538</c:v>
                </c:pt>
                <c:pt idx="2902">
                  <c:v>1.0001750568319261</c:v>
                </c:pt>
                <c:pt idx="2903">
                  <c:v>1.0001758625140971</c:v>
                </c:pt>
                <c:pt idx="2904">
                  <c:v>1.0001767427964698</c:v>
                </c:pt>
                <c:pt idx="2905">
                  <c:v>1.0001776976790429</c:v>
                </c:pt>
                <c:pt idx="2906">
                  <c:v>1.00017874208186</c:v>
                </c:pt>
                <c:pt idx="2907">
                  <c:v>1.000179876004917</c:v>
                </c:pt>
                <c:pt idx="2908">
                  <c:v>1.0001810845281751</c:v>
                </c:pt>
                <c:pt idx="2909">
                  <c:v>1.0001823974917141</c:v>
                </c:pt>
                <c:pt idx="2910">
                  <c:v>1.000183799975495</c:v>
                </c:pt>
                <c:pt idx="2911">
                  <c:v>1.000185291979518</c:v>
                </c:pt>
                <c:pt idx="2912">
                  <c:v>1.0001868735037842</c:v>
                </c:pt>
                <c:pt idx="2913">
                  <c:v>1.0001885445482914</c:v>
                </c:pt>
                <c:pt idx="2914">
                  <c:v>1.0001903051130319</c:v>
                </c:pt>
                <c:pt idx="2915">
                  <c:v>1.00019212535794</c:v>
                </c:pt>
                <c:pt idx="2916">
                  <c:v>1.000194020203047</c:v>
                </c:pt>
                <c:pt idx="2917">
                  <c:v>1.0001959598082761</c:v>
                </c:pt>
                <c:pt idx="2918">
                  <c:v>1.0001979292535903</c:v>
                </c:pt>
                <c:pt idx="2919">
                  <c:v>1.0001999434590159</c:v>
                </c:pt>
                <c:pt idx="2920">
                  <c:v>1.0002019427444038</c:v>
                </c:pt>
                <c:pt idx="2921">
                  <c:v>1.000203942029795</c:v>
                </c:pt>
                <c:pt idx="2922">
                  <c:v>1.000205896555064</c:v>
                </c:pt>
                <c:pt idx="2923">
                  <c:v>1.0002078063202162</c:v>
                </c:pt>
                <c:pt idx="2924">
                  <c:v>1.0002096414851598</c:v>
                </c:pt>
                <c:pt idx="2925">
                  <c:v>1.0002113871298628</c:v>
                </c:pt>
                <c:pt idx="2926">
                  <c:v>1.00021302833429</c:v>
                </c:pt>
                <c:pt idx="2927">
                  <c:v>1.000214550178393</c:v>
                </c:pt>
                <c:pt idx="2928">
                  <c:v>1.0002159526621739</c:v>
                </c:pt>
                <c:pt idx="2929">
                  <c:v>1.0002172059455541</c:v>
                </c:pt>
                <c:pt idx="2930">
                  <c:v>1.0002183398686142</c:v>
                </c:pt>
                <c:pt idx="2931">
                  <c:v>1.0002193395113061</c:v>
                </c:pt>
                <c:pt idx="2932">
                  <c:v>1.0002202197936758</c:v>
                </c:pt>
                <c:pt idx="2933">
                  <c:v>1.0002209956357699</c:v>
                </c:pt>
                <c:pt idx="2934">
                  <c:v>1.0002216968776536</c:v>
                </c:pt>
                <c:pt idx="2935">
                  <c:v>1.0002223235193499</c:v>
                </c:pt>
                <c:pt idx="2936">
                  <c:v>1.0002229203209581</c:v>
                </c:pt>
                <c:pt idx="2937">
                  <c:v>1.0002235022025259</c:v>
                </c:pt>
                <c:pt idx="2938">
                  <c:v>1.0002240990041296</c:v>
                </c:pt>
                <c:pt idx="2939">
                  <c:v>1.0002247405658629</c:v>
                </c:pt>
                <c:pt idx="2940">
                  <c:v>1.0002254418077561</c:v>
                </c:pt>
                <c:pt idx="2941">
                  <c:v>1.0002262176498415</c:v>
                </c:pt>
                <c:pt idx="2942">
                  <c:v>1.0002270979322199</c:v>
                </c:pt>
                <c:pt idx="2943">
                  <c:v>1.0002280677348339</c:v>
                </c:pt>
                <c:pt idx="2944">
                  <c:v>1.0002291270576877</c:v>
                </c:pt>
                <c:pt idx="2945">
                  <c:v>1.0002302908208258</c:v>
                </c:pt>
                <c:pt idx="2946">
                  <c:v>1.0002315291841659</c:v>
                </c:pt>
                <c:pt idx="2947">
                  <c:v>1.0002328421477051</c:v>
                </c:pt>
                <c:pt idx="2948">
                  <c:v>1.000234199871366</c:v>
                </c:pt>
                <c:pt idx="2949">
                  <c:v>1.0002356023551437</c:v>
                </c:pt>
                <c:pt idx="2950">
                  <c:v>1.0002370197589681</c:v>
                </c:pt>
                <c:pt idx="2951">
                  <c:v>1.0002384520828278</c:v>
                </c:pt>
                <c:pt idx="2952">
                  <c:v>1.0002398694866501</c:v>
                </c:pt>
                <c:pt idx="2953">
                  <c:v>1.000241271970431</c:v>
                </c:pt>
                <c:pt idx="2954">
                  <c:v>1.0002426595341698</c:v>
                </c:pt>
                <c:pt idx="2955">
                  <c:v>1.0002440321778718</c:v>
                </c:pt>
                <c:pt idx="2956">
                  <c:v>1.0002453899015362</c:v>
                </c:pt>
                <c:pt idx="2957">
                  <c:v>1.0002467476251897</c:v>
                </c:pt>
                <c:pt idx="2958">
                  <c:v>1.0002481202688962</c:v>
                </c:pt>
                <c:pt idx="2959">
                  <c:v>1.0002494929125918</c:v>
                </c:pt>
                <c:pt idx="2960">
                  <c:v>1.000250895396374</c:v>
                </c:pt>
                <c:pt idx="2961">
                  <c:v>1.000252312800195</c:v>
                </c:pt>
                <c:pt idx="2962">
                  <c:v>1.0002537600440959</c:v>
                </c:pt>
                <c:pt idx="2963">
                  <c:v>1.0002552520481178</c:v>
                </c:pt>
                <c:pt idx="2964">
                  <c:v>1.0002567589721798</c:v>
                </c:pt>
                <c:pt idx="2965">
                  <c:v>1.000258295736324</c:v>
                </c:pt>
                <c:pt idx="2966">
                  <c:v>1.0002598623405481</c:v>
                </c:pt>
                <c:pt idx="2967">
                  <c:v>1.0002614587848488</c:v>
                </c:pt>
                <c:pt idx="2968">
                  <c:v>1.0002630701491908</c:v>
                </c:pt>
                <c:pt idx="2969">
                  <c:v>1.0002647113536178</c:v>
                </c:pt>
                <c:pt idx="2970">
                  <c:v>1.0002663525580417</c:v>
                </c:pt>
                <c:pt idx="2971">
                  <c:v>1.0002680236025501</c:v>
                </c:pt>
                <c:pt idx="2972">
                  <c:v>1.0002697095670938</c:v>
                </c:pt>
                <c:pt idx="2973">
                  <c:v>1.0002714253717242</c:v>
                </c:pt>
                <c:pt idx="2974">
                  <c:v>1.0002731560963851</c:v>
                </c:pt>
                <c:pt idx="2975">
                  <c:v>1.0002749166611311</c:v>
                </c:pt>
                <c:pt idx="2976">
                  <c:v>1.0002766921459136</c:v>
                </c:pt>
                <c:pt idx="2977">
                  <c:v>1.0002785123908251</c:v>
                </c:pt>
                <c:pt idx="2978">
                  <c:v>1.000280347555772</c:v>
                </c:pt>
                <c:pt idx="2979">
                  <c:v>1.0002821976407601</c:v>
                </c:pt>
                <c:pt idx="2980">
                  <c:v>1.0002840924858678</c:v>
                </c:pt>
                <c:pt idx="2981">
                  <c:v>1.000286002251016</c:v>
                </c:pt>
                <c:pt idx="2982">
                  <c:v>1.0002879567762915</c:v>
                </c:pt>
                <c:pt idx="2983">
                  <c:v>1.0002899262216003</c:v>
                </c:pt>
                <c:pt idx="2984">
                  <c:v>1.000291925506984</c:v>
                </c:pt>
                <c:pt idx="2985">
                  <c:v>1.000293954632455</c:v>
                </c:pt>
                <c:pt idx="2986">
                  <c:v>1.000296013598005</c:v>
                </c:pt>
                <c:pt idx="2987">
                  <c:v>1.0002981024036359</c:v>
                </c:pt>
                <c:pt idx="2988">
                  <c:v>1.0003002210493479</c:v>
                </c:pt>
                <c:pt idx="2989">
                  <c:v>1.0003023695351401</c:v>
                </c:pt>
                <c:pt idx="2990">
                  <c:v>1.000304547861012</c:v>
                </c:pt>
                <c:pt idx="2991">
                  <c:v>1.0003067560269638</c:v>
                </c:pt>
                <c:pt idx="2992">
                  <c:v>1.00030900895304</c:v>
                </c:pt>
                <c:pt idx="2993">
                  <c:v>1.0003112917191888</c:v>
                </c:pt>
                <c:pt idx="2994">
                  <c:v>1.000313604325427</c:v>
                </c:pt>
                <c:pt idx="2995">
                  <c:v>1.0003159467717475</c:v>
                </c:pt>
                <c:pt idx="2996">
                  <c:v>1.000318333978178</c:v>
                </c:pt>
                <c:pt idx="2997">
                  <c:v>1.0003207510246888</c:v>
                </c:pt>
                <c:pt idx="2998">
                  <c:v>1.0003231979112899</c:v>
                </c:pt>
                <c:pt idx="2999">
                  <c:v>1.000325689558007</c:v>
                </c:pt>
                <c:pt idx="3000">
                  <c:v>1.0003282110448017</c:v>
                </c:pt>
                <c:pt idx="3001">
                  <c:v>1.0003307772917231</c:v>
                </c:pt>
                <c:pt idx="3002">
                  <c:v>1.0003333882987619</c:v>
                </c:pt>
                <c:pt idx="3003">
                  <c:v>1.000336029145882</c:v>
                </c:pt>
                <c:pt idx="3004">
                  <c:v>1.0003387147531211</c:v>
                </c:pt>
                <c:pt idx="3005">
                  <c:v>1.000341430200441</c:v>
                </c:pt>
                <c:pt idx="3006">
                  <c:v>1.0003441904078818</c:v>
                </c:pt>
                <c:pt idx="3007">
                  <c:v>1.0003469953754438</c:v>
                </c:pt>
                <c:pt idx="3008">
                  <c:v>1.000349845103127</c:v>
                </c:pt>
                <c:pt idx="3009">
                  <c:v>1.0003527395909342</c:v>
                </c:pt>
                <c:pt idx="3010">
                  <c:v>1.0003556639188182</c:v>
                </c:pt>
                <c:pt idx="3011">
                  <c:v>1.000358647926858</c:v>
                </c:pt>
                <c:pt idx="3012">
                  <c:v>1.0003616617749818</c:v>
                </c:pt>
                <c:pt idx="3013">
                  <c:v>1.0003647353032679</c:v>
                </c:pt>
                <c:pt idx="3014">
                  <c:v>1.000367853591674</c:v>
                </c:pt>
                <c:pt idx="3015">
                  <c:v>1.000371001720161</c:v>
                </c:pt>
                <c:pt idx="3016">
                  <c:v>1.00037420952881</c:v>
                </c:pt>
                <c:pt idx="3017">
                  <c:v>1.000377477017617</c:v>
                </c:pt>
                <c:pt idx="3018">
                  <c:v>1.0003807743465123</c:v>
                </c:pt>
                <c:pt idx="3019">
                  <c:v>1.0003841313555581</c:v>
                </c:pt>
                <c:pt idx="3020">
                  <c:v>1.0003875480447681</c:v>
                </c:pt>
                <c:pt idx="3021">
                  <c:v>1.0003909945740599</c:v>
                </c:pt>
                <c:pt idx="3022">
                  <c:v>1.000394515703551</c:v>
                </c:pt>
                <c:pt idx="3023">
                  <c:v>1.0003980815931639</c:v>
                </c:pt>
                <c:pt idx="3024">
                  <c:v>1.0004016922428927</c:v>
                </c:pt>
                <c:pt idx="3025">
                  <c:v>1.0004053625727931</c:v>
                </c:pt>
                <c:pt idx="3026">
                  <c:v>1.0004090925828448</c:v>
                </c:pt>
                <c:pt idx="3027">
                  <c:v>1.000412882273064</c:v>
                </c:pt>
                <c:pt idx="3028">
                  <c:v>1.000416731643442</c:v>
                </c:pt>
                <c:pt idx="3029">
                  <c:v>1.0004206257739399</c:v>
                </c:pt>
                <c:pt idx="3030">
                  <c:v>1.0004245945046357</c:v>
                </c:pt>
                <c:pt idx="3031">
                  <c:v>1.0004286229154968</c:v>
                </c:pt>
                <c:pt idx="3032">
                  <c:v>1.0004327110065201</c:v>
                </c:pt>
                <c:pt idx="3033">
                  <c:v>1.0004368587777011</c:v>
                </c:pt>
                <c:pt idx="3034">
                  <c:v>1.0004410811490838</c:v>
                </c:pt>
                <c:pt idx="3035">
                  <c:v>1.000445363200628</c:v>
                </c:pt>
                <c:pt idx="3036">
                  <c:v>1.000449704932332</c:v>
                </c:pt>
                <c:pt idx="3037">
                  <c:v>1.0004541212642413</c:v>
                </c:pt>
                <c:pt idx="3038">
                  <c:v>1.000458612196345</c:v>
                </c:pt>
                <c:pt idx="3039">
                  <c:v>1.000463177728653</c:v>
                </c:pt>
                <c:pt idx="3040">
                  <c:v>1.000467802941122</c:v>
                </c:pt>
                <c:pt idx="3041">
                  <c:v>1.0004725027537962</c:v>
                </c:pt>
                <c:pt idx="3042">
                  <c:v>1.0004772920867031</c:v>
                </c:pt>
                <c:pt idx="3043">
                  <c:v>1.0004821410997782</c:v>
                </c:pt>
                <c:pt idx="3044">
                  <c:v>1.0004870796330942</c:v>
                </c:pt>
                <c:pt idx="3045">
                  <c:v>1.000492092766603</c:v>
                </c:pt>
                <c:pt idx="3046">
                  <c:v>1.000497195420359</c:v>
                </c:pt>
                <c:pt idx="3047">
                  <c:v>1.0005023726743159</c:v>
                </c:pt>
                <c:pt idx="3048">
                  <c:v>1.0005076245284761</c:v>
                </c:pt>
                <c:pt idx="3049">
                  <c:v>1.0005129808229141</c:v>
                </c:pt>
                <c:pt idx="3050">
                  <c:v>1.0005184266375973</c:v>
                </c:pt>
                <c:pt idx="3051">
                  <c:v>1.0005239470524716</c:v>
                </c:pt>
                <c:pt idx="3052">
                  <c:v>1.000529571907641</c:v>
                </c:pt>
                <c:pt idx="3053">
                  <c:v>1.0005352862830459</c:v>
                </c:pt>
                <c:pt idx="3054">
                  <c:v>1.0005411050987341</c:v>
                </c:pt>
                <c:pt idx="3055">
                  <c:v>1.000547013434661</c:v>
                </c:pt>
                <c:pt idx="3056">
                  <c:v>1.0005530262108722</c:v>
                </c:pt>
                <c:pt idx="3057">
                  <c:v>1.0005591434273611</c:v>
                </c:pt>
                <c:pt idx="3058">
                  <c:v>1.0005653650841317</c:v>
                </c:pt>
                <c:pt idx="3059">
                  <c:v>1.0005716911811848</c:v>
                </c:pt>
                <c:pt idx="3060">
                  <c:v>1.0005781217185303</c:v>
                </c:pt>
                <c:pt idx="3061">
                  <c:v>1.000584671616181</c:v>
                </c:pt>
                <c:pt idx="3062">
                  <c:v>1.0005913408741547</c:v>
                </c:pt>
                <c:pt idx="3063">
                  <c:v>1.000598114572421</c:v>
                </c:pt>
                <c:pt idx="3064">
                  <c:v>1.0006050225510441</c:v>
                </c:pt>
                <c:pt idx="3065">
                  <c:v>1.00061204988999</c:v>
                </c:pt>
                <c:pt idx="3066">
                  <c:v>1.000619196589255</c:v>
                </c:pt>
                <c:pt idx="3067">
                  <c:v>1.0006264775688818</c:v>
                </c:pt>
                <c:pt idx="3068">
                  <c:v>1.0006338928288738</c:v>
                </c:pt>
                <c:pt idx="3069">
                  <c:v>1.0006414423692258</c:v>
                </c:pt>
                <c:pt idx="3070">
                  <c:v>1.00064912618994</c:v>
                </c:pt>
                <c:pt idx="3071">
                  <c:v>1.0006569442910223</c:v>
                </c:pt>
                <c:pt idx="3072">
                  <c:v>1.0006649115924908</c:v>
                </c:pt>
                <c:pt idx="3073">
                  <c:v>1.0006730280943759</c:v>
                </c:pt>
                <c:pt idx="3074">
                  <c:v>1.0006812937966578</c:v>
                </c:pt>
                <c:pt idx="3075">
                  <c:v>1.000689723619385</c:v>
                </c:pt>
                <c:pt idx="3076">
                  <c:v>1.0006983026425118</c:v>
                </c:pt>
                <c:pt idx="3077">
                  <c:v>1.0007070457860821</c:v>
                </c:pt>
                <c:pt idx="3078">
                  <c:v>1.0007159530500951</c:v>
                </c:pt>
                <c:pt idx="3079">
                  <c:v>1.0007250393545899</c:v>
                </c:pt>
                <c:pt idx="3080">
                  <c:v>1.0007342897795248</c:v>
                </c:pt>
                <c:pt idx="3081">
                  <c:v>1.0007437341649879</c:v>
                </c:pt>
                <c:pt idx="3082">
                  <c:v>1.000753342670891</c:v>
                </c:pt>
                <c:pt idx="3083">
                  <c:v>1.0007631451373158</c:v>
                </c:pt>
                <c:pt idx="3084">
                  <c:v>1.000773141564266</c:v>
                </c:pt>
                <c:pt idx="3085">
                  <c:v>1.0007833319517434</c:v>
                </c:pt>
                <c:pt idx="3086">
                  <c:v>1.0007937312197719</c:v>
                </c:pt>
                <c:pt idx="3087">
                  <c:v>1.00080432444833</c:v>
                </c:pt>
                <c:pt idx="3088">
                  <c:v>1.0008151414774911</c:v>
                </c:pt>
                <c:pt idx="3089">
                  <c:v>1.000826167387215</c:v>
                </c:pt>
                <c:pt idx="3090">
                  <c:v>1.0008374170975418</c:v>
                </c:pt>
                <c:pt idx="3091">
                  <c:v>1.0008488906084718</c:v>
                </c:pt>
                <c:pt idx="3092">
                  <c:v>1.0008606028400457</c:v>
                </c:pt>
                <c:pt idx="3093">
                  <c:v>1.000872553792266</c:v>
                </c:pt>
                <c:pt idx="3094">
                  <c:v>1.0008847434651258</c:v>
                </c:pt>
                <c:pt idx="3095">
                  <c:v>1.000897186778672</c:v>
                </c:pt>
                <c:pt idx="3096">
                  <c:v>1.0009098837328998</c:v>
                </c:pt>
                <c:pt idx="3097">
                  <c:v>1.0009228492478539</c:v>
                </c:pt>
                <c:pt idx="3098">
                  <c:v>1.0009360982435698</c:v>
                </c:pt>
                <c:pt idx="3099">
                  <c:v>1.0009496008799688</c:v>
                </c:pt>
                <c:pt idx="3100">
                  <c:v>1.0009634019171758</c:v>
                </c:pt>
                <c:pt idx="3101">
                  <c:v>1.0009775013551871</c:v>
                </c:pt>
                <c:pt idx="3102">
                  <c:v>1.0009918842739598</c:v>
                </c:pt>
                <c:pt idx="3103">
                  <c:v>1.0010065954336198</c:v>
                </c:pt>
                <c:pt idx="3104">
                  <c:v>1.0010216049940808</c:v>
                </c:pt>
                <c:pt idx="3105">
                  <c:v>1.0010369427954318</c:v>
                </c:pt>
                <c:pt idx="3106">
                  <c:v>1.001052608837665</c:v>
                </c:pt>
                <c:pt idx="3107">
                  <c:v>1.0010686329608638</c:v>
                </c:pt>
                <c:pt idx="3108">
                  <c:v>1.0010849853249428</c:v>
                </c:pt>
                <c:pt idx="3109">
                  <c:v>1.0011017106900337</c:v>
                </c:pt>
                <c:pt idx="3110">
                  <c:v>1.00111880905613</c:v>
                </c:pt>
                <c:pt idx="3111">
                  <c:v>1.0011362804232298</c:v>
                </c:pt>
                <c:pt idx="3112">
                  <c:v>1.0011541397113761</c:v>
                </c:pt>
                <c:pt idx="3113">
                  <c:v>1.0011724018406081</c:v>
                </c:pt>
                <c:pt idx="3114">
                  <c:v>1.0011910668109258</c:v>
                </c:pt>
                <c:pt idx="3115">
                  <c:v>1.0012101644624101</c:v>
                </c:pt>
                <c:pt idx="3116">
                  <c:v>1.0012296947950556</c:v>
                </c:pt>
                <c:pt idx="3117">
                  <c:v>1.0012496578088728</c:v>
                </c:pt>
                <c:pt idx="3118">
                  <c:v>1.0012700982639797</c:v>
                </c:pt>
                <c:pt idx="3119">
                  <c:v>1.0012910012403318</c:v>
                </c:pt>
                <c:pt idx="3120">
                  <c:v>1.0013123965780111</c:v>
                </c:pt>
                <c:pt idx="3121">
                  <c:v>1.0013342842770128</c:v>
                </c:pt>
                <c:pt idx="3122">
                  <c:v>1.0013566792573898</c:v>
                </c:pt>
                <c:pt idx="3123">
                  <c:v>1.0013796113592068</c:v>
                </c:pt>
                <c:pt idx="3124">
                  <c:v>1.0014030805824756</c:v>
                </c:pt>
                <c:pt idx="3125">
                  <c:v>1.0014271167672779</c:v>
                </c:pt>
                <c:pt idx="3126">
                  <c:v>1.001451719913605</c:v>
                </c:pt>
                <c:pt idx="3127">
                  <c:v>1.0014769198615401</c:v>
                </c:pt>
                <c:pt idx="3128">
                  <c:v>1.001502731531124</c:v>
                </c:pt>
                <c:pt idx="3129">
                  <c:v>1.0015291549223548</c:v>
                </c:pt>
                <c:pt idx="3130">
                  <c:v>1.0015562347953599</c:v>
                </c:pt>
                <c:pt idx="3131">
                  <c:v>1.001583986070173</c:v>
                </c:pt>
                <c:pt idx="3132">
                  <c:v>1.0016124236668402</c:v>
                </c:pt>
                <c:pt idx="3133">
                  <c:v>1.0016415625053898</c:v>
                </c:pt>
                <c:pt idx="3134">
                  <c:v>1.0016714324259117</c:v>
                </c:pt>
                <c:pt idx="3135">
                  <c:v>1.0017020483484498</c:v>
                </c:pt>
                <c:pt idx="3136">
                  <c:v>1.0017334401130749</c:v>
                </c:pt>
                <c:pt idx="3137">
                  <c:v>1.0017656375598707</c:v>
                </c:pt>
                <c:pt idx="3138">
                  <c:v>1.0017986556088827</c:v>
                </c:pt>
                <c:pt idx="3139">
                  <c:v>1.0018325091801519</c:v>
                </c:pt>
                <c:pt idx="3140">
                  <c:v>1.0018672579538248</c:v>
                </c:pt>
                <c:pt idx="3141">
                  <c:v>1.0019029019299199</c:v>
                </c:pt>
                <c:pt idx="3142">
                  <c:v>1.0019394858685438</c:v>
                </c:pt>
                <c:pt idx="3143">
                  <c:v>1.0019770246897421</c:v>
                </c:pt>
                <c:pt idx="3144">
                  <c:v>1.0020155631536403</c:v>
                </c:pt>
                <c:pt idx="3145">
                  <c:v>1.0020551311003103</c:v>
                </c:pt>
                <c:pt idx="3146">
                  <c:v>1.0020957583698278</c:v>
                </c:pt>
                <c:pt idx="3147">
                  <c:v>1.0021374897223301</c:v>
                </c:pt>
                <c:pt idx="3148">
                  <c:v>1.002180340077848</c:v>
                </c:pt>
                <c:pt idx="3149">
                  <c:v>1.0022243691165431</c:v>
                </c:pt>
                <c:pt idx="3150">
                  <c:v>1.0022696066784937</c:v>
                </c:pt>
                <c:pt idx="3151">
                  <c:v>1.00231611244387</c:v>
                </c:pt>
                <c:pt idx="3152">
                  <c:v>1.0023639013327001</c:v>
                </c:pt>
                <c:pt idx="3153">
                  <c:v>1.0024130330251511</c:v>
                </c:pt>
                <c:pt idx="3154">
                  <c:v>1.002463537361302</c:v>
                </c:pt>
                <c:pt idx="3155">
                  <c:v>1.0025154889413561</c:v>
                </c:pt>
                <c:pt idx="3156">
                  <c:v>1.002568932525431</c:v>
                </c:pt>
                <c:pt idx="3157">
                  <c:v>1.0026239128736478</c:v>
                </c:pt>
                <c:pt idx="3158">
                  <c:v>1.0026804747461342</c:v>
                </c:pt>
                <c:pt idx="3159">
                  <c:v>1.0027386927430728</c:v>
                </c:pt>
                <c:pt idx="3160">
                  <c:v>1.0027986116246048</c:v>
                </c:pt>
                <c:pt idx="3161">
                  <c:v>1.0028603059909258</c:v>
                </c:pt>
                <c:pt idx="3162">
                  <c:v>1.0029238504422318</c:v>
                </c:pt>
                <c:pt idx="3163">
                  <c:v>1.0029892748186071</c:v>
                </c:pt>
                <c:pt idx="3164">
                  <c:v>1.0030566835603298</c:v>
                </c:pt>
                <c:pt idx="3165">
                  <c:v>1.0031261512676017</c:v>
                </c:pt>
                <c:pt idx="3166">
                  <c:v>1.00319772270055</c:v>
                </c:pt>
                <c:pt idx="3167">
                  <c:v>1.0032715172194806</c:v>
                </c:pt>
                <c:pt idx="3168">
                  <c:v>1.0033475795845401</c:v>
                </c:pt>
                <c:pt idx="3169">
                  <c:v>1.003426029156026</c:v>
                </c:pt>
                <c:pt idx="3170">
                  <c:v>1.0035069554541856</c:v>
                </c:pt>
                <c:pt idx="3171">
                  <c:v>1.0035904330792318</c:v>
                </c:pt>
                <c:pt idx="3172">
                  <c:v>1.0036765664714351</c:v>
                </c:pt>
                <c:pt idx="3173">
                  <c:v>1.0037654899111579</c:v>
                </c:pt>
                <c:pt idx="3174">
                  <c:v>1.0038572779986039</c:v>
                </c:pt>
                <c:pt idx="3175">
                  <c:v>1.0039520500940908</c:v>
                </c:pt>
                <c:pt idx="3176">
                  <c:v>1.0040499404779919</c:v>
                </c:pt>
                <c:pt idx="3177">
                  <c:v>1.0041510834306571</c:v>
                </c:pt>
                <c:pt idx="3178">
                  <c:v>1.0042555833923721</c:v>
                </c:pt>
                <c:pt idx="3179">
                  <c:v>1.0043635895635401</c:v>
                </c:pt>
                <c:pt idx="3180">
                  <c:v>1.0044752511445598</c:v>
                </c:pt>
                <c:pt idx="3181">
                  <c:v>1.0045907322558798</c:v>
                </c:pt>
                <c:pt idx="3182">
                  <c:v>1.0047101671778571</c:v>
                </c:pt>
                <c:pt idx="3183">
                  <c:v>1.0048337349509759</c:v>
                </c:pt>
                <c:pt idx="3184">
                  <c:v>1.004961614615719</c:v>
                </c:pt>
                <c:pt idx="3185">
                  <c:v>1.0050940001326036</c:v>
                </c:pt>
                <c:pt idx="3186">
                  <c:v>1.0052310556220836</c:v>
                </c:pt>
                <c:pt idx="3187">
                  <c:v>1.0053730198048019</c:v>
                </c:pt>
                <c:pt idx="3188">
                  <c:v>1.0055200866412699</c:v>
                </c:pt>
                <c:pt idx="3189">
                  <c:v>1.0056724948521378</c:v>
                </c:pt>
                <c:pt idx="3190">
                  <c:v>1.0058304533179636</c:v>
                </c:pt>
                <c:pt idx="3191">
                  <c:v>1.0059942604395615</c:v>
                </c:pt>
                <c:pt idx="3192">
                  <c:v>1.006164140017535</c:v>
                </c:pt>
                <c:pt idx="3193">
                  <c:v>1.0063403755326379</c:v>
                </c:pt>
                <c:pt idx="3194">
                  <c:v>1.0065232653856768</c:v>
                </c:pt>
                <c:pt idx="3195">
                  <c:v>1.0067131378175451</c:v>
                </c:pt>
                <c:pt idx="3196">
                  <c:v>1.006910276308999</c:v>
                </c:pt>
                <c:pt idx="3197">
                  <c:v>1.0071150687810881</c:v>
                </c:pt>
                <c:pt idx="3198">
                  <c:v>1.0073278434746917</c:v>
                </c:pt>
                <c:pt idx="3199">
                  <c:v>1.007548988310865</c:v>
                </c:pt>
                <c:pt idx="3200">
                  <c:v>1.0077789210507302</c:v>
                </c:pt>
                <c:pt idx="3201">
                  <c:v>1.0080180743754461</c:v>
                </c:pt>
                <c:pt idx="3202">
                  <c:v>1.008266866046148</c:v>
                </c:pt>
                <c:pt idx="3203">
                  <c:v>1.0085258033442019</c:v>
                </c:pt>
                <c:pt idx="3204">
                  <c:v>1.0087953786309338</c:v>
                </c:pt>
                <c:pt idx="3205">
                  <c:v>1.0090761290277921</c:v>
                </c:pt>
                <c:pt idx="3206">
                  <c:v>1.009368636416345</c:v>
                </c:pt>
                <c:pt idx="3207">
                  <c:v>1.0096734826781568</c:v>
                </c:pt>
                <c:pt idx="3208">
                  <c:v>1.0099913242950118</c:v>
                </c:pt>
                <c:pt idx="3209">
                  <c:v>1.0103228028286251</c:v>
                </c:pt>
                <c:pt idx="3210">
                  <c:v>1.0106686493609718</c:v>
                </c:pt>
                <c:pt idx="3211">
                  <c:v>1.0110296098940608</c:v>
                </c:pt>
                <c:pt idx="3212">
                  <c:v>1.0114064751900318</c:v>
                </c:pt>
                <c:pt idx="3213">
                  <c:v>1.0118001255312521</c:v>
                </c:pt>
                <c:pt idx="3214">
                  <c:v>1.0122115008802541</c:v>
                </c:pt>
                <c:pt idx="3215">
                  <c:v>1.0126415859596918</c:v>
                </c:pt>
                <c:pt idx="3216">
                  <c:v>1.0130914400924227</c:v>
                </c:pt>
                <c:pt idx="3217">
                  <c:v>1.0135621822814738</c:v>
                </c:pt>
                <c:pt idx="3218">
                  <c:v>1.0140549315298502</c:v>
                </c:pt>
                <c:pt idx="3219">
                  <c:v>1.0145708814407661</c:v>
                </c:pt>
                <c:pt idx="3220">
                  <c:v>1.0151112256174428</c:v>
                </c:pt>
                <c:pt idx="3221">
                  <c:v>1.0156772919434698</c:v>
                </c:pt>
                <c:pt idx="3222">
                  <c:v>1.016270512742699</c:v>
                </c:pt>
                <c:pt idx="3223">
                  <c:v>1.016892544139596</c:v>
                </c:pt>
                <c:pt idx="3224">
                  <c:v>1.0175452958993068</c:v>
                </c:pt>
                <c:pt idx="3225">
                  <c:v>1.0182309463477162</c:v>
                </c:pt>
                <c:pt idx="3226">
                  <c:v>1.0189518677712053</c:v>
                </c:pt>
                <c:pt idx="3227">
                  <c:v>1.0197105368964541</c:v>
                </c:pt>
                <c:pt idx="3228">
                  <c:v>1.0205093409299018</c:v>
                </c:pt>
                <c:pt idx="3229">
                  <c:v>1.0213503985172578</c:v>
                </c:pt>
                <c:pt idx="3230">
                  <c:v>1.0222355149833933</c:v>
                </c:pt>
                <c:pt idx="3231">
                  <c:v>1.0231661823323168</c:v>
                </c:pt>
                <c:pt idx="3232">
                  <c:v>1.0241437732077501</c:v>
                </c:pt>
                <c:pt idx="3233">
                  <c:v>1.0251700630944618</c:v>
                </c:pt>
                <c:pt idx="3234">
                  <c:v>1.0262477674397821</c:v>
                </c:pt>
                <c:pt idx="3235">
                  <c:v>1.0273811384551679</c:v>
                </c:pt>
                <c:pt idx="3236">
                  <c:v>1.0285764574775558</c:v>
                </c:pt>
                <c:pt idx="3237">
                  <c:v>1.0298421244895941</c:v>
                </c:pt>
                <c:pt idx="3238">
                  <c:v>1.0311882105184238</c:v>
                </c:pt>
                <c:pt idx="3239">
                  <c:v>1.0326254132328938</c:v>
                </c:pt>
                <c:pt idx="3240">
                  <c:v>1.034163475419263</c:v>
                </c:pt>
                <c:pt idx="3241">
                  <c:v>1.0358093050561528</c:v>
                </c:pt>
                <c:pt idx="3242">
                  <c:v>1.0375651103095258</c:v>
                </c:pt>
                <c:pt idx="3243">
                  <c:v>1.0394272954496726</c:v>
                </c:pt>
                <c:pt idx="3244">
                  <c:v>1.041386490691357</c:v>
                </c:pt>
                <c:pt idx="3245">
                  <c:v>1.0434291187979516</c:v>
                </c:pt>
                <c:pt idx="3246">
                  <c:v>1.045540886370943</c:v>
                </c:pt>
                <c:pt idx="3247">
                  <c:v>1.0477117671432898</c:v>
                </c:pt>
                <c:pt idx="3248">
                  <c:v>1.0499420147556811</c:v>
                </c:pt>
                <c:pt idx="3249">
                  <c:v>1.0522481456926411</c:v>
                </c:pt>
                <c:pt idx="3250">
                  <c:v>1.0546675346549281</c:v>
                </c:pt>
                <c:pt idx="3251">
                  <c:v>1.0572603840048338</c:v>
                </c:pt>
                <c:pt idx="3252">
                  <c:v>1.0601075603603702</c:v>
                </c:pt>
                <c:pt idx="3253">
                  <c:v>1.0633039551773338</c:v>
                </c:pt>
                <c:pt idx="3254">
                  <c:v>1.0669469813983501</c:v>
                </c:pt>
                <c:pt idx="3255">
                  <c:v>1.0711213251717131</c:v>
                </c:pt>
                <c:pt idx="3256">
                  <c:v>1.0758815490845151</c:v>
                </c:pt>
                <c:pt idx="3257">
                  <c:v>1.0812351280769081</c:v>
                </c:pt>
                <c:pt idx="3258">
                  <c:v>1.0871289468057022</c:v>
                </c:pt>
                <c:pt idx="3259">
                  <c:v>1.0934422723054138</c:v>
                </c:pt>
                <c:pt idx="3260">
                  <c:v>1.09998873835364</c:v>
                </c:pt>
                <c:pt idx="3261">
                  <c:v>1.1065292513058158</c:v>
                </c:pt>
                <c:pt idx="3262">
                  <c:v>1.112795951679838</c:v>
                </c:pt>
                <c:pt idx="3263">
                  <c:v>1.1185261572475558</c:v>
                </c:pt>
                <c:pt idx="3264">
                  <c:v>1.12350354234579</c:v>
                </c:pt>
                <c:pt idx="3265">
                  <c:v>1.1276022713553071</c:v>
                </c:pt>
                <c:pt idx="3266">
                  <c:v>1.1308291179743648</c:v>
                </c:pt>
                <c:pt idx="3267">
                  <c:v>1.1333577365511243</c:v>
                </c:pt>
                <c:pt idx="3268">
                  <c:v>1.135550012661146</c:v>
                </c:pt>
                <c:pt idx="3269">
                  <c:v>1.1379601661185341</c:v>
                </c:pt>
                <c:pt idx="3270">
                  <c:v>1.1413186074923538</c:v>
                </c:pt>
                <c:pt idx="3271">
                  <c:v>1.1464951154473919</c:v>
                </c:pt>
                <c:pt idx="3272">
                  <c:v>1.1544424389921082</c:v>
                </c:pt>
                <c:pt idx="3273">
                  <c:v>1.166124084483952</c:v>
                </c:pt>
                <c:pt idx="3274">
                  <c:v>1.1824316436865221</c:v>
                </c:pt>
                <c:pt idx="3275">
                  <c:v>1.2040985857771298</c:v>
                </c:pt>
                <c:pt idx="3276">
                  <c:v>1.2316177644444339</c:v>
                </c:pt>
                <c:pt idx="3277">
                  <c:v>1.2651702492965651</c:v>
                </c:pt>
                <c:pt idx="3278">
                  <c:v>1.3045723298782743</c:v>
                </c:pt>
                <c:pt idx="3279">
                  <c:v>1.3492454219497823</c:v>
                </c:pt>
                <c:pt idx="3280">
                  <c:v>1.3982130387186413</c:v>
                </c:pt>
                <c:pt idx="3281">
                  <c:v>1.450125289545761</c:v>
                </c:pt>
                <c:pt idx="3282">
                  <c:v>1.5033104286843859</c:v>
                </c:pt>
                <c:pt idx="3283">
                  <c:v>1.5558498583222788</c:v>
                </c:pt>
                <c:pt idx="3284">
                  <c:v>1.605672199435342</c:v>
                </c:pt>
                <c:pt idx="3285">
                  <c:v>1.6506592539132441</c:v>
                </c:pt>
                <c:pt idx="3286">
                  <c:v>1.6887577258206323</c:v>
                </c:pt>
                <c:pt idx="3287">
                  <c:v>1.7180885852919323</c:v>
                </c:pt>
                <c:pt idx="3288">
                  <c:v>1.737048077203688</c:v>
                </c:pt>
                <c:pt idx="3289">
                  <c:v>1.7443930638045972</c:v>
                </c:pt>
                <c:pt idx="3290">
                  <c:v>1.7393065236921001</c:v>
                </c:pt>
                <c:pt idx="3291">
                  <c:v>1.7214411183298231</c:v>
                </c:pt>
                <c:pt idx="3292">
                  <c:v>1.6909359024926431</c:v>
                </c:pt>
                <c:pt idx="3293">
                  <c:v>1.6484088642465584</c:v>
                </c:pt>
                <c:pt idx="3294">
                  <c:v>1.5949266372670228</c:v>
                </c:pt>
                <c:pt idx="3295">
                  <c:v>1.5319513854958218</c:v>
                </c:pt>
                <c:pt idx="3296">
                  <c:v>1.4612718277950438</c:v>
                </c:pt>
                <c:pt idx="3297">
                  <c:v>1.3849208494850231</c:v>
                </c:pt>
                <c:pt idx="3298">
                  <c:v>1.305084922780138</c:v>
                </c:pt>
                <c:pt idx="3299">
                  <c:v>1.2240103940161811</c:v>
                </c:pt>
                <c:pt idx="3300">
                  <c:v>1.1439112778017799</c:v>
                </c:pt>
                <c:pt idx="3301">
                  <c:v>1.0668825715847174</c:v>
                </c:pt>
                <c:pt idx="3302">
                  <c:v>0.99482302952371604</c:v>
                </c:pt>
                <c:pt idx="3303">
                  <c:v>0.92937008127303999</c:v>
                </c:pt>
                <c:pt idx="3304">
                  <c:v>0.8718490590855692</c:v>
                </c:pt>
                <c:pt idx="3305">
                  <c:v>0.82323825507861803</c:v>
                </c:pt>
                <c:pt idx="3306">
                  <c:v>0.7841498235824601</c:v>
                </c:pt>
                <c:pt idx="3307">
                  <c:v>0.75482696125271498</c:v>
                </c:pt>
                <c:pt idx="3308">
                  <c:v>0.73515593262277124</c:v>
                </c:pt>
                <c:pt idx="3309">
                  <c:v>0.72469189669340839</c:v>
                </c:pt>
                <c:pt idx="3310">
                  <c:v>0.72269643083394608</c:v>
                </c:pt>
                <c:pt idx="3311">
                  <c:v>0.72818478254966401</c:v>
                </c:pt>
                <c:pt idx="3312">
                  <c:v>0.73998028286844608</c:v>
                </c:pt>
                <c:pt idx="3313">
                  <c:v>0.7567733401798411</c:v>
                </c:pt>
                <c:pt idx="3314">
                  <c:v>0.77718253779977298</c:v>
                </c:pt>
                <c:pt idx="3315">
                  <c:v>0.79981525409395504</c:v>
                </c:pt>
                <c:pt idx="3316">
                  <c:v>0.82332531351331517</c:v>
                </c:pt>
                <c:pt idx="3317">
                  <c:v>0.84646557973576586</c:v>
                </c:pt>
                <c:pt idx="3318">
                  <c:v>0.86813343194883108</c:v>
                </c:pt>
                <c:pt idx="3319">
                  <c:v>0.88740758750887117</c:v>
                </c:pt>
                <c:pt idx="3320">
                  <c:v>0.90357500277363501</c:v>
                </c:pt>
                <c:pt idx="3321">
                  <c:v>0.91614695690561199</c:v>
                </c:pt>
                <c:pt idx="3322">
                  <c:v>0.92486415452578208</c:v>
                </c:pt>
                <c:pt idx="3323">
                  <c:v>0.92969077261757627</c:v>
                </c:pt>
                <c:pt idx="3324">
                  <c:v>0.93079821260305728</c:v>
                </c:pt>
                <c:pt idx="3325">
                  <c:v>0.92853966167436197</c:v>
                </c:pt>
                <c:pt idx="3326">
                  <c:v>0.92341688078416184</c:v>
                </c:pt>
                <c:pt idx="3327">
                  <c:v>0.91604127826072113</c:v>
                </c:pt>
                <c:pt idx="3328">
                  <c:v>0.9070916114938522</c:v>
                </c:pt>
                <c:pt idx="3329">
                  <c:v>0.89727031597720797</c:v>
                </c:pt>
                <c:pt idx="3330">
                  <c:v>0.88726144571489607</c:v>
                </c:pt>
                <c:pt idx="3331">
                  <c:v>0.87769231379804813</c:v>
                </c:pt>
                <c:pt idx="3332">
                  <c:v>0.86910092195702893</c:v>
                </c:pt>
                <c:pt idx="3333">
                  <c:v>0.86191125297483417</c:v>
                </c:pt>
                <c:pt idx="3334">
                  <c:v>0.85641724656387219</c:v>
                </c:pt>
                <c:pt idx="3335">
                  <c:v>0.85277654786912904</c:v>
                </c:pt>
                <c:pt idx="3336">
                  <c:v>0.85101358099644986</c:v>
                </c:pt>
                <c:pt idx="3337">
                  <c:v>0.85103151488480011</c:v>
                </c:pt>
                <c:pt idx="3338">
                  <c:v>0.85263174887877513</c:v>
                </c:pt>
                <c:pt idx="3339">
                  <c:v>0.85553888887595586</c:v>
                </c:pt>
                <c:pt idx="3340">
                  <c:v>0.85942924460373615</c:v>
                </c:pt>
                <c:pt idx="3341">
                  <c:v>0.86396017733840513</c:v>
                </c:pt>
                <c:pt idx="3342">
                  <c:v>0.86879804514052417</c:v>
                </c:pt>
                <c:pt idx="3343">
                  <c:v>0.87364253744050024</c:v>
                </c:pt>
                <c:pt idx="3344">
                  <c:v>0.87824565332976423</c:v>
                </c:pt>
                <c:pt idx="3345">
                  <c:v>0.8824240553540651</c:v>
                </c:pt>
                <c:pt idx="3346">
                  <c:v>0.88606456008828405</c:v>
                </c:pt>
                <c:pt idx="3347">
                  <c:v>0.88912255661215311</c:v>
                </c:pt>
                <c:pt idx="3348">
                  <c:v>0.89161453157011916</c:v>
                </c:pt>
                <c:pt idx="3349">
                  <c:v>0.89360590933855621</c:v>
                </c:pt>
                <c:pt idx="3350">
                  <c:v>0.8951959231049782</c:v>
                </c:pt>
                <c:pt idx="3351">
                  <c:v>0.89650139678432506</c:v>
                </c:pt>
                <c:pt idx="3352">
                  <c:v>0.89764128785728914</c:v>
                </c:pt>
                <c:pt idx="3353">
                  <c:v>0.89872346821467519</c:v>
                </c:pt>
                <c:pt idx="3354">
                  <c:v>0.89983492169097512</c:v>
                </c:pt>
                <c:pt idx="3355">
                  <c:v>0.90103602968897001</c:v>
                </c:pt>
                <c:pt idx="3356">
                  <c:v>0.90235879569493493</c:v>
                </c:pt>
                <c:pt idx="3357">
                  <c:v>0.90380888932415604</c:v>
                </c:pt>
                <c:pt idx="3358">
                  <c:v>0.90537048041395596</c:v>
                </c:pt>
                <c:pt idx="3359">
                  <c:v>0.90701278892135273</c:v>
                </c:pt>
                <c:pt idx="3360">
                  <c:v>0.90869741066283016</c:v>
                </c:pt>
                <c:pt idx="3361">
                  <c:v>0.910385046252423</c:v>
                </c:pt>
                <c:pt idx="3362">
                  <c:v>0.91204115579702794</c:v>
                </c:pt>
                <c:pt idx="3363">
                  <c:v>0.91363961430621909</c:v>
                </c:pt>
                <c:pt idx="3364">
                  <c:v>0.91516463637743306</c:v>
                </c:pt>
                <c:pt idx="3365">
                  <c:v>0.91661053747535104</c:v>
                </c:pt>
                <c:pt idx="3366">
                  <c:v>0.91798030160801602</c:v>
                </c:pt>
                <c:pt idx="3367">
                  <c:v>0.91928300015988307</c:v>
                </c:pt>
                <c:pt idx="3368">
                  <c:v>0.920530942164135</c:v>
                </c:pt>
                <c:pt idx="3369">
                  <c:v>0.92173703345556512</c:v>
                </c:pt>
                <c:pt idx="3370">
                  <c:v>0.92291252374449695</c:v>
                </c:pt>
                <c:pt idx="3371">
                  <c:v>0.92406576825346098</c:v>
                </c:pt>
                <c:pt idx="3372">
                  <c:v>0.92520158615544401</c:v>
                </c:pt>
                <c:pt idx="3373">
                  <c:v>0.92632164849495302</c:v>
                </c:pt>
                <c:pt idx="3374">
                  <c:v>0.92742501530945409</c:v>
                </c:pt>
                <c:pt idx="3375">
                  <c:v>0.92850928447246794</c:v>
                </c:pt>
                <c:pt idx="3376">
                  <c:v>0.92957154657615804</c:v>
                </c:pt>
                <c:pt idx="3377">
                  <c:v>0.93060920553352322</c:v>
                </c:pt>
                <c:pt idx="3378">
                  <c:v>0.93162054553993101</c:v>
                </c:pt>
                <c:pt idx="3379">
                  <c:v>0.93260495487374206</c:v>
                </c:pt>
                <c:pt idx="3380">
                  <c:v>0.93356282145599689</c:v>
                </c:pt>
                <c:pt idx="3381">
                  <c:v>0.93449533888991398</c:v>
                </c:pt>
                <c:pt idx="3382">
                  <c:v>0.93540407377971801</c:v>
                </c:pt>
                <c:pt idx="3383">
                  <c:v>0.93629069716991409</c:v>
                </c:pt>
                <c:pt idx="3384">
                  <c:v>0.93715670106452098</c:v>
                </c:pt>
                <c:pt idx="3385">
                  <c:v>0.93800323430663901</c:v>
                </c:pt>
                <c:pt idx="3386">
                  <c:v>0.93883107273835908</c:v>
                </c:pt>
                <c:pt idx="3387">
                  <c:v>0.93964069380096804</c:v>
                </c:pt>
                <c:pt idx="3388">
                  <c:v>0.94043241081530993</c:v>
                </c:pt>
                <c:pt idx="3389">
                  <c:v>0.94120640282186896</c:v>
                </c:pt>
                <c:pt idx="3390">
                  <c:v>0.94196290854128595</c:v>
                </c:pt>
                <c:pt idx="3391">
                  <c:v>0.94270225621445114</c:v>
                </c:pt>
                <c:pt idx="3392">
                  <c:v>0.94342483376240405</c:v>
                </c:pt>
                <c:pt idx="3393">
                  <c:v>0.94413113354647615</c:v>
                </c:pt>
                <c:pt idx="3394">
                  <c:v>0.94482167776807424</c:v>
                </c:pt>
                <c:pt idx="3395">
                  <c:v>0.94549698862860199</c:v>
                </c:pt>
                <c:pt idx="3396">
                  <c:v>0.94615757340943307</c:v>
                </c:pt>
                <c:pt idx="3397">
                  <c:v>0.94680386479172995</c:v>
                </c:pt>
                <c:pt idx="3398">
                  <c:v>0.94743628053662188</c:v>
                </c:pt>
                <c:pt idx="3399">
                  <c:v>0.94805517872507306</c:v>
                </c:pt>
                <c:pt idx="3400">
                  <c:v>0.94866091743804914</c:v>
                </c:pt>
                <c:pt idx="3401">
                  <c:v>0.94925380999639097</c:v>
                </c:pt>
                <c:pt idx="3402">
                  <c:v>0.94983419956102899</c:v>
                </c:pt>
                <c:pt idx="3403">
                  <c:v>0.95040241437284501</c:v>
                </c:pt>
                <c:pt idx="3404">
                  <c:v>0.95095878267272504</c:v>
                </c:pt>
                <c:pt idx="3405">
                  <c:v>0.95150363270155303</c:v>
                </c:pt>
                <c:pt idx="3406">
                  <c:v>0.95203726286013501</c:v>
                </c:pt>
                <c:pt idx="3407">
                  <c:v>0.95255998646931406</c:v>
                </c:pt>
                <c:pt idx="3408">
                  <c:v>0.95307208700985502</c:v>
                </c:pt>
                <c:pt idx="3409">
                  <c:v>0.95357384796252198</c:v>
                </c:pt>
                <c:pt idx="3410">
                  <c:v>0.95406552296799896</c:v>
                </c:pt>
                <c:pt idx="3411">
                  <c:v>0.95454739550705092</c:v>
                </c:pt>
                <c:pt idx="3412">
                  <c:v>0.95501968938027904</c:v>
                </c:pt>
                <c:pt idx="3413">
                  <c:v>0.95548265822836898</c:v>
                </c:pt>
                <c:pt idx="3414">
                  <c:v>0.95593654077196177</c:v>
                </c:pt>
                <c:pt idx="3415">
                  <c:v>0.9563815757317069</c:v>
                </c:pt>
                <c:pt idx="3416">
                  <c:v>0.95681797198816199</c:v>
                </c:pt>
                <c:pt idx="3417">
                  <c:v>0.95724595334193108</c:v>
                </c:pt>
                <c:pt idx="3418">
                  <c:v>0.95766572867358024</c:v>
                </c:pt>
                <c:pt idx="3419">
                  <c:v>0.95807749194362601</c:v>
                </c:pt>
                <c:pt idx="3420">
                  <c:v>0.95848145203263801</c:v>
                </c:pt>
                <c:pt idx="3421">
                  <c:v>0.95887778798109602</c:v>
                </c:pt>
                <c:pt idx="3422">
                  <c:v>0.95926670866956398</c:v>
                </c:pt>
                <c:pt idx="3423">
                  <c:v>0.95964836329844616</c:v>
                </c:pt>
                <c:pt idx="3424">
                  <c:v>0.960022930908218</c:v>
                </c:pt>
                <c:pt idx="3425">
                  <c:v>0.96039060545941113</c:v>
                </c:pt>
                <c:pt idx="3426">
                  <c:v>0.96075152123238106</c:v>
                </c:pt>
                <c:pt idx="3427">
                  <c:v>0.96110584234757623</c:v>
                </c:pt>
                <c:pt idx="3428">
                  <c:v>0.96145373292543101</c:v>
                </c:pt>
                <c:pt idx="3429">
                  <c:v>0.96179534216635609</c:v>
                </c:pt>
                <c:pt idx="3430">
                  <c:v>0.96213081927074806</c:v>
                </c:pt>
                <c:pt idx="3431">
                  <c:v>0.96246028359893099</c:v>
                </c:pt>
                <c:pt idx="3432">
                  <c:v>0.962783899271347</c:v>
                </c:pt>
                <c:pt idx="3433">
                  <c:v>0.96310178564831805</c:v>
                </c:pt>
                <c:pt idx="3434">
                  <c:v>0.963414062090165</c:v>
                </c:pt>
                <c:pt idx="3435">
                  <c:v>0.9637208777972921</c:v>
                </c:pt>
                <c:pt idx="3436">
                  <c:v>0.96402232228993701</c:v>
                </c:pt>
                <c:pt idx="3437">
                  <c:v>0.96431854476850598</c:v>
                </c:pt>
                <c:pt idx="3438">
                  <c:v>0.96460964967328022</c:v>
                </c:pt>
                <c:pt idx="3439">
                  <c:v>0.96489575636458136</c:v>
                </c:pt>
                <c:pt idx="3440">
                  <c:v>0.96517695436263995</c:v>
                </c:pt>
                <c:pt idx="3441">
                  <c:v>0.96545334810775185</c:v>
                </c:pt>
                <c:pt idx="3442">
                  <c:v>0.96572507188027912</c:v>
                </c:pt>
                <c:pt idx="3443">
                  <c:v>0.9659922002804141</c:v>
                </c:pt>
                <c:pt idx="3444">
                  <c:v>0.96625482282840314</c:v>
                </c:pt>
                <c:pt idx="3445">
                  <c:v>0.96651305888456496</c:v>
                </c:pt>
                <c:pt idx="3446">
                  <c:v>0.966766997969144</c:v>
                </c:pt>
                <c:pt idx="3447">
                  <c:v>0.96701669976229887</c:v>
                </c:pt>
                <c:pt idx="3448">
                  <c:v>0.96726228362435496</c:v>
                </c:pt>
                <c:pt idx="3449">
                  <c:v>0.96750382415550906</c:v>
                </c:pt>
                <c:pt idx="3450">
                  <c:v>0.96774139595596498</c:v>
                </c:pt>
                <c:pt idx="3451">
                  <c:v>0.96797508854596304</c:v>
                </c:pt>
                <c:pt idx="3452">
                  <c:v>0.96820497652570514</c:v>
                </c:pt>
                <c:pt idx="3453">
                  <c:v>0.96843114941542996</c:v>
                </c:pt>
                <c:pt idx="3454">
                  <c:v>0.96865365197526099</c:v>
                </c:pt>
                <c:pt idx="3455">
                  <c:v>0.968872573725439</c:v>
                </c:pt>
                <c:pt idx="3456">
                  <c:v>0.96908798926616491</c:v>
                </c:pt>
                <c:pt idx="3457">
                  <c:v>0.96929995827760007</c:v>
                </c:pt>
                <c:pt idx="3458">
                  <c:v>0.96950854043990398</c:v>
                </c:pt>
                <c:pt idx="3459">
                  <c:v>0.96971382527331906</c:v>
                </c:pt>
                <c:pt idx="3460">
                  <c:v>0.96991585753796505</c:v>
                </c:pt>
                <c:pt idx="3461">
                  <c:v>0.97011471183404485</c:v>
                </c:pt>
                <c:pt idx="3462">
                  <c:v>0.97031043292167696</c:v>
                </c:pt>
                <c:pt idx="3463">
                  <c:v>0.97050308048102385</c:v>
                </c:pt>
                <c:pt idx="3464">
                  <c:v>0.97069272911228688</c:v>
                </c:pt>
                <c:pt idx="3465">
                  <c:v>0.97087940865554712</c:v>
                </c:pt>
                <c:pt idx="3466">
                  <c:v>0.97106319371099881</c:v>
                </c:pt>
                <c:pt idx="3467">
                  <c:v>0.97124414395881298</c:v>
                </c:pt>
                <c:pt idx="3468">
                  <c:v>0.97142228923906282</c:v>
                </c:pt>
                <c:pt idx="3469">
                  <c:v>0.97159768923191281</c:v>
                </c:pt>
                <c:pt idx="3470">
                  <c:v>0.971770388697485</c:v>
                </c:pt>
                <c:pt idx="3471">
                  <c:v>0.97194044731593598</c:v>
                </c:pt>
                <c:pt idx="3472">
                  <c:v>0.97210789492734584</c:v>
                </c:pt>
                <c:pt idx="3473">
                  <c:v>0.97227280613192191</c:v>
                </c:pt>
                <c:pt idx="3474">
                  <c:v>0.97243519584969684</c:v>
                </c:pt>
                <c:pt idx="3475">
                  <c:v>0.9725951237608379</c:v>
                </c:pt>
                <c:pt idx="3476">
                  <c:v>0.97275261970542193</c:v>
                </c:pt>
                <c:pt idx="3477">
                  <c:v>0.97290774336361097</c:v>
                </c:pt>
                <c:pt idx="3478">
                  <c:v>0.97306050965544388</c:v>
                </c:pt>
                <c:pt idx="3479">
                  <c:v>0.97321099318112392</c:v>
                </c:pt>
                <c:pt idx="3480">
                  <c:v>0.97335920886068994</c:v>
                </c:pt>
                <c:pt idx="3481">
                  <c:v>0.97350520145426189</c:v>
                </c:pt>
                <c:pt idx="3482">
                  <c:v>0.97364900080192196</c:v>
                </c:pt>
                <c:pt idx="3483">
                  <c:v>0.97379065166379219</c:v>
                </c:pt>
                <c:pt idx="3484">
                  <c:v>0.97393018387994579</c:v>
                </c:pt>
                <c:pt idx="3485">
                  <c:v>0.97406764221051301</c:v>
                </c:pt>
                <c:pt idx="3486">
                  <c:v>0.97420305649556904</c:v>
                </c:pt>
                <c:pt idx="3487">
                  <c:v>0.97433645657519408</c:v>
                </c:pt>
                <c:pt idx="3488">
                  <c:v>0.97446785736942898</c:v>
                </c:pt>
                <c:pt idx="3489">
                  <c:v>0.9745973334784771</c:v>
                </c:pt>
                <c:pt idx="3490">
                  <c:v>0.97472488490233389</c:v>
                </c:pt>
                <c:pt idx="3491">
                  <c:v>0.97485054148108397</c:v>
                </c:pt>
                <c:pt idx="3492">
                  <c:v>0.97497434797484595</c:v>
                </c:pt>
                <c:pt idx="3493">
                  <c:v>0.97509631930366092</c:v>
                </c:pt>
                <c:pt idx="3494">
                  <c:v>0.97521650022764572</c:v>
                </c:pt>
                <c:pt idx="3495">
                  <c:v>0.97533492058689197</c:v>
                </c:pt>
                <c:pt idx="3496">
                  <c:v>0.97545158038138791</c:v>
                </c:pt>
                <c:pt idx="3497">
                  <c:v>0.97556653929129777</c:v>
                </c:pt>
                <c:pt idx="3498">
                  <c:v>0.97567979731662602</c:v>
                </c:pt>
                <c:pt idx="3499">
                  <c:v>0.97579139921748703</c:v>
                </c:pt>
                <c:pt idx="3500">
                  <c:v>0.97590137483396189</c:v>
                </c:pt>
                <c:pt idx="3501">
                  <c:v>0.97600972416605491</c:v>
                </c:pt>
                <c:pt idx="3502">
                  <c:v>0.97611650689392282</c:v>
                </c:pt>
                <c:pt idx="3503">
                  <c:v>0.97622170809752995</c:v>
                </c:pt>
                <c:pt idx="3504">
                  <c:v>0.97632537253699303</c:v>
                </c:pt>
                <c:pt idx="3505">
                  <c:v>0.97642753005239291</c:v>
                </c:pt>
                <c:pt idx="3506">
                  <c:v>0.97652819556377202</c:v>
                </c:pt>
                <c:pt idx="3507">
                  <c:v>0.97662738399116689</c:v>
                </c:pt>
                <c:pt idx="3508">
                  <c:v>0.97672512517466092</c:v>
                </c:pt>
                <c:pt idx="3509">
                  <c:v>0.97682143403429711</c:v>
                </c:pt>
                <c:pt idx="3510">
                  <c:v>0.97691634041014686</c:v>
                </c:pt>
                <c:pt idx="3511">
                  <c:v>0.97700984430221893</c:v>
                </c:pt>
                <c:pt idx="3512">
                  <c:v>0.97710197555059108</c:v>
                </c:pt>
                <c:pt idx="3513">
                  <c:v>0.97719274907530085</c:v>
                </c:pt>
                <c:pt idx="3514">
                  <c:v>0.97728219471642774</c:v>
                </c:pt>
                <c:pt idx="3515">
                  <c:v>0.977370297553943</c:v>
                </c:pt>
                <c:pt idx="3516">
                  <c:v>0.97745708742791382</c:v>
                </c:pt>
                <c:pt idx="3517">
                  <c:v>0.97754257925838695</c:v>
                </c:pt>
                <c:pt idx="3518">
                  <c:v>0.97762678796539992</c:v>
                </c:pt>
                <c:pt idx="3519">
                  <c:v>0.9777096986289161</c:v>
                </c:pt>
                <c:pt idx="3520">
                  <c:v>0.97779135600905109</c:v>
                </c:pt>
                <c:pt idx="3521">
                  <c:v>0.97787173026572605</c:v>
                </c:pt>
                <c:pt idx="3522">
                  <c:v>0.97795086615906401</c:v>
                </c:pt>
                <c:pt idx="3523">
                  <c:v>0.97802873384898303</c:v>
                </c:pt>
                <c:pt idx="3524">
                  <c:v>0.97810536317556196</c:v>
                </c:pt>
                <c:pt idx="3525">
                  <c:v>0.97818073921876392</c:v>
                </c:pt>
                <c:pt idx="3526">
                  <c:v>0.97825489181866787</c:v>
                </c:pt>
                <c:pt idx="3527">
                  <c:v>0.97832780605523295</c:v>
                </c:pt>
                <c:pt idx="3528">
                  <c:v>0.97839948192845894</c:v>
                </c:pt>
                <c:pt idx="3529">
                  <c:v>0.9784699492784279</c:v>
                </c:pt>
                <c:pt idx="3530">
                  <c:v>0.97853920810513895</c:v>
                </c:pt>
                <c:pt idx="3531">
                  <c:v>0.97860725840859319</c:v>
                </c:pt>
                <c:pt idx="3532">
                  <c:v>0.97867411510882707</c:v>
                </c:pt>
                <c:pt idx="3533">
                  <c:v>0.97873977820584501</c:v>
                </c:pt>
                <c:pt idx="3534">
                  <c:v>0.97880429245976508</c:v>
                </c:pt>
                <c:pt idx="3535">
                  <c:v>0.97886765787058805</c:v>
                </c:pt>
                <c:pt idx="3536">
                  <c:v>0.9789299042783951</c:v>
                </c:pt>
                <c:pt idx="3537">
                  <c:v>0.97899103168318624</c:v>
                </c:pt>
                <c:pt idx="3538">
                  <c:v>0.97905106992503588</c:v>
                </c:pt>
                <c:pt idx="3539">
                  <c:v>0.97911006376407395</c:v>
                </c:pt>
                <c:pt idx="3540">
                  <c:v>0.9791679982802558</c:v>
                </c:pt>
                <c:pt idx="3541">
                  <c:v>0.97922494807378502</c:v>
                </c:pt>
                <c:pt idx="3542">
                  <c:v>0.97928088330457708</c:v>
                </c:pt>
                <c:pt idx="3543">
                  <c:v>0.97933586365279601</c:v>
                </c:pt>
                <c:pt idx="3544">
                  <c:v>0.97938990403848003</c:v>
                </c:pt>
                <c:pt idx="3545">
                  <c:v>0.97944300446162891</c:v>
                </c:pt>
                <c:pt idx="3546">
                  <c:v>0.97949520968236592</c:v>
                </c:pt>
                <c:pt idx="3547">
                  <c:v>0.97954650478064476</c:v>
                </c:pt>
                <c:pt idx="3548">
                  <c:v>0.97959691959655992</c:v>
                </c:pt>
                <c:pt idx="3549">
                  <c:v>0.97964643921005701</c:v>
                </c:pt>
                <c:pt idx="3550">
                  <c:v>0.97969509346122208</c:v>
                </c:pt>
                <c:pt idx="3551">
                  <c:v>0.97974288235005302</c:v>
                </c:pt>
                <c:pt idx="3552">
                  <c:v>0.97978979095650998</c:v>
                </c:pt>
                <c:pt idx="3553">
                  <c:v>0.97983581928059715</c:v>
                </c:pt>
                <c:pt idx="3554">
                  <c:v>0.97988098224234688</c:v>
                </c:pt>
                <c:pt idx="3555">
                  <c:v>0.97992527984176592</c:v>
                </c:pt>
                <c:pt idx="3556">
                  <c:v>0.97996869715881307</c:v>
                </c:pt>
                <c:pt idx="3557">
                  <c:v>0.980011249113526</c:v>
                </c:pt>
                <c:pt idx="3558">
                  <c:v>0.98005293570590379</c:v>
                </c:pt>
                <c:pt idx="3559">
                  <c:v>0.98009375693595391</c:v>
                </c:pt>
                <c:pt idx="3560">
                  <c:v>0.98013372772370788</c:v>
                </c:pt>
                <c:pt idx="3561">
                  <c:v>0.98017284806917104</c:v>
                </c:pt>
                <c:pt idx="3562">
                  <c:v>0.98021113289237893</c:v>
                </c:pt>
                <c:pt idx="3563">
                  <c:v>0.98024858219333799</c:v>
                </c:pt>
                <c:pt idx="3564">
                  <c:v>0.98028521089208298</c:v>
                </c:pt>
                <c:pt idx="3565">
                  <c:v>0.98032101898861601</c:v>
                </c:pt>
                <c:pt idx="3566">
                  <c:v>0.98035603632301704</c:v>
                </c:pt>
                <c:pt idx="3567">
                  <c:v>0.98039023305520601</c:v>
                </c:pt>
                <c:pt idx="3568">
                  <c:v>0.98042365394530195</c:v>
                </c:pt>
                <c:pt idx="3569">
                  <c:v>0.98045626915322681</c:v>
                </c:pt>
                <c:pt idx="3570">
                  <c:v>0.98048810851906087</c:v>
                </c:pt>
                <c:pt idx="3571">
                  <c:v>0.98051917204280492</c:v>
                </c:pt>
                <c:pt idx="3572">
                  <c:v>0.98054945972445395</c:v>
                </c:pt>
                <c:pt idx="3573">
                  <c:v>0.98057897156401497</c:v>
                </c:pt>
                <c:pt idx="3574">
                  <c:v>0.98060770756148208</c:v>
                </c:pt>
                <c:pt idx="3575">
                  <c:v>0.98063568263690004</c:v>
                </c:pt>
                <c:pt idx="3576">
                  <c:v>0.98066291171030184</c:v>
                </c:pt>
                <c:pt idx="3577">
                  <c:v>0.98068936494161585</c:v>
                </c:pt>
                <c:pt idx="3578">
                  <c:v>0.98071507217092002</c:v>
                </c:pt>
                <c:pt idx="3579">
                  <c:v>0.98074003339821314</c:v>
                </c:pt>
                <c:pt idx="3580">
                  <c:v>0.9807642486234931</c:v>
                </c:pt>
                <c:pt idx="3581">
                  <c:v>0.98078771784675989</c:v>
                </c:pt>
                <c:pt idx="3582">
                  <c:v>0.98081045598805894</c:v>
                </c:pt>
                <c:pt idx="3583">
                  <c:v>0.98083246304738692</c:v>
                </c:pt>
                <c:pt idx="3584">
                  <c:v>0.98085373902474293</c:v>
                </c:pt>
                <c:pt idx="3585">
                  <c:v>0.98087428392012999</c:v>
                </c:pt>
                <c:pt idx="3586">
                  <c:v>0.98089411265358928</c:v>
                </c:pt>
                <c:pt idx="3587">
                  <c:v>0.98091321030506795</c:v>
                </c:pt>
                <c:pt idx="3588">
                  <c:v>0.98093159179461986</c:v>
                </c:pt>
                <c:pt idx="3589">
                  <c:v>0.98094925712224501</c:v>
                </c:pt>
                <c:pt idx="3590">
                  <c:v>0.98096620628793485</c:v>
                </c:pt>
                <c:pt idx="3591">
                  <c:v>0.98098245421173891</c:v>
                </c:pt>
                <c:pt idx="3592">
                  <c:v>0.98099800089365097</c:v>
                </c:pt>
                <c:pt idx="3593">
                  <c:v>0.98101283141362994</c:v>
                </c:pt>
                <c:pt idx="3594">
                  <c:v>0.98102694577167882</c:v>
                </c:pt>
                <c:pt idx="3595">
                  <c:v>0.98104037380788101</c:v>
                </c:pt>
                <c:pt idx="3596">
                  <c:v>0.98105310060219098</c:v>
                </c:pt>
                <c:pt idx="3597">
                  <c:v>0.98106514107464782</c:v>
                </c:pt>
                <c:pt idx="3598">
                  <c:v>0.98107646538517901</c:v>
                </c:pt>
                <c:pt idx="3599">
                  <c:v>0.98108711829389705</c:v>
                </c:pt>
                <c:pt idx="3600">
                  <c:v>0.98109705504068501</c:v>
                </c:pt>
                <c:pt idx="3601">
                  <c:v>0.98110632038566081</c:v>
                </c:pt>
                <c:pt idx="3602">
                  <c:v>0.98111488448874895</c:v>
                </c:pt>
                <c:pt idx="3603">
                  <c:v>0.98112276226998696</c:v>
                </c:pt>
                <c:pt idx="3604">
                  <c:v>0.98112996864941504</c:v>
                </c:pt>
                <c:pt idx="3605">
                  <c:v>0.98113647378694879</c:v>
                </c:pt>
                <c:pt idx="3606">
                  <c:v>0.98114229260263797</c:v>
                </c:pt>
                <c:pt idx="3607">
                  <c:v>0.98114744001651499</c:v>
                </c:pt>
                <c:pt idx="3608">
                  <c:v>0.98115188618850213</c:v>
                </c:pt>
                <c:pt idx="3609">
                  <c:v>0.98115566095867701</c:v>
                </c:pt>
                <c:pt idx="3610">
                  <c:v>0.98115876432704086</c:v>
                </c:pt>
                <c:pt idx="3611">
                  <c:v>0.98116116645351903</c:v>
                </c:pt>
                <c:pt idx="3612">
                  <c:v>0.98116289717818506</c:v>
                </c:pt>
                <c:pt idx="3613">
                  <c:v>0.98116395650103994</c:v>
                </c:pt>
                <c:pt idx="3614">
                  <c:v>0.98116431458200593</c:v>
                </c:pt>
                <c:pt idx="3615">
                  <c:v>0.98116400126115988</c:v>
                </c:pt>
                <c:pt idx="3616">
                  <c:v>0.98116301653850713</c:v>
                </c:pt>
                <c:pt idx="3617">
                  <c:v>0.98116134549400191</c:v>
                </c:pt>
                <c:pt idx="3618">
                  <c:v>0.98115898812764379</c:v>
                </c:pt>
                <c:pt idx="3619">
                  <c:v>0.98115595935948108</c:v>
                </c:pt>
                <c:pt idx="3620">
                  <c:v>0.9811522442694659</c:v>
                </c:pt>
                <c:pt idx="3621">
                  <c:v>0.98114784285760093</c:v>
                </c:pt>
                <c:pt idx="3622">
                  <c:v>0.98114277004392492</c:v>
                </c:pt>
                <c:pt idx="3623">
                  <c:v>0.981137010908399</c:v>
                </c:pt>
                <c:pt idx="3624">
                  <c:v>0.98113056545102084</c:v>
                </c:pt>
                <c:pt idx="3625">
                  <c:v>0.98112343367179811</c:v>
                </c:pt>
                <c:pt idx="3626">
                  <c:v>0.98111561557072102</c:v>
                </c:pt>
                <c:pt idx="3627">
                  <c:v>0.98110709622775294</c:v>
                </c:pt>
                <c:pt idx="3628">
                  <c:v>0.98109790548297593</c:v>
                </c:pt>
                <c:pt idx="3629">
                  <c:v>0.9810880284163509</c:v>
                </c:pt>
                <c:pt idx="3630">
                  <c:v>0.98107745010783298</c:v>
                </c:pt>
                <c:pt idx="3631">
                  <c:v>0.98106618547746072</c:v>
                </c:pt>
                <c:pt idx="3632">
                  <c:v>0.981054219605207</c:v>
                </c:pt>
                <c:pt idx="3633">
                  <c:v>0.98104155249105907</c:v>
                </c:pt>
                <c:pt idx="3634">
                  <c:v>0.98102819905505989</c:v>
                </c:pt>
                <c:pt idx="3635">
                  <c:v>0.98101414437716883</c:v>
                </c:pt>
                <c:pt idx="3636">
                  <c:v>0.980999373537351</c:v>
                </c:pt>
                <c:pt idx="3637">
                  <c:v>0.98098391637568105</c:v>
                </c:pt>
                <c:pt idx="3638">
                  <c:v>0.9809677430520799</c:v>
                </c:pt>
                <c:pt idx="3639">
                  <c:v>0.9809508535665501</c:v>
                </c:pt>
                <c:pt idx="3640">
                  <c:v>0.98093326283912696</c:v>
                </c:pt>
                <c:pt idx="3641">
                  <c:v>0.98091495594977496</c:v>
                </c:pt>
                <c:pt idx="3642">
                  <c:v>0.9808959179784521</c:v>
                </c:pt>
                <c:pt idx="3643">
                  <c:v>0.98087617876523581</c:v>
                </c:pt>
                <c:pt idx="3644">
                  <c:v>0.98085570847005299</c:v>
                </c:pt>
                <c:pt idx="3645">
                  <c:v>0.98083450709289799</c:v>
                </c:pt>
                <c:pt idx="3646">
                  <c:v>0.9808125895538109</c:v>
                </c:pt>
                <c:pt idx="3647">
                  <c:v>0.98078992601271398</c:v>
                </c:pt>
                <c:pt idx="3648">
                  <c:v>0.98076653138964487</c:v>
                </c:pt>
                <c:pt idx="3649">
                  <c:v>0.98074239076456593</c:v>
                </c:pt>
                <c:pt idx="3650">
                  <c:v>0.98071751905751692</c:v>
                </c:pt>
                <c:pt idx="3651">
                  <c:v>0.9806918864284172</c:v>
                </c:pt>
                <c:pt idx="3652">
                  <c:v>0.98066550779730188</c:v>
                </c:pt>
                <c:pt idx="3653">
                  <c:v>0.98063838316417906</c:v>
                </c:pt>
                <c:pt idx="3654">
                  <c:v>0.980610482688964</c:v>
                </c:pt>
                <c:pt idx="3655">
                  <c:v>0.98058182129169691</c:v>
                </c:pt>
                <c:pt idx="3656">
                  <c:v>0.98055239897237678</c:v>
                </c:pt>
                <c:pt idx="3657">
                  <c:v>0.98052220081096575</c:v>
                </c:pt>
                <c:pt idx="3658">
                  <c:v>0.98049122680746892</c:v>
                </c:pt>
                <c:pt idx="3659">
                  <c:v>0.98045947696187608</c:v>
                </c:pt>
                <c:pt idx="3660">
                  <c:v>0.98042693635415201</c:v>
                </c:pt>
                <c:pt idx="3661">
                  <c:v>0.98039361990433493</c:v>
                </c:pt>
                <c:pt idx="3662">
                  <c:v>0.98035949777234688</c:v>
                </c:pt>
                <c:pt idx="3663">
                  <c:v>0.98032456995818795</c:v>
                </c:pt>
                <c:pt idx="3664">
                  <c:v>0.98028885138189703</c:v>
                </c:pt>
                <c:pt idx="3665">
                  <c:v>0.98025231220339304</c:v>
                </c:pt>
                <c:pt idx="3666">
                  <c:v>0.98021495242267698</c:v>
                </c:pt>
                <c:pt idx="3667">
                  <c:v>0.98017675711970897</c:v>
                </c:pt>
                <c:pt idx="3668">
                  <c:v>0.98013771137444694</c:v>
                </c:pt>
                <c:pt idx="3669">
                  <c:v>0.98009783010693396</c:v>
                </c:pt>
                <c:pt idx="3670">
                  <c:v>0.98005709839712796</c:v>
                </c:pt>
                <c:pt idx="3671">
                  <c:v>0.98001550132498794</c:v>
                </c:pt>
                <c:pt idx="3672">
                  <c:v>0.97997303889051801</c:v>
                </c:pt>
                <c:pt idx="3673">
                  <c:v>0.9799296961736742</c:v>
                </c:pt>
                <c:pt idx="3674">
                  <c:v>0.97988550301453503</c:v>
                </c:pt>
                <c:pt idx="3675">
                  <c:v>0.9798404146529851</c:v>
                </c:pt>
                <c:pt idx="3676">
                  <c:v>0.97979447584914103</c:v>
                </c:pt>
                <c:pt idx="3677">
                  <c:v>0.97974764184288299</c:v>
                </c:pt>
                <c:pt idx="3678">
                  <c:v>0.97969995739433513</c:v>
                </c:pt>
                <c:pt idx="3679">
                  <c:v>0.97965137774337108</c:v>
                </c:pt>
                <c:pt idx="3680">
                  <c:v>0.97960193273007612</c:v>
                </c:pt>
                <c:pt idx="3681">
                  <c:v>0.97955160743440606</c:v>
                </c:pt>
                <c:pt idx="3682">
                  <c:v>0.9795003869363218</c:v>
                </c:pt>
                <c:pt idx="3683">
                  <c:v>0.97944827123582801</c:v>
                </c:pt>
                <c:pt idx="3684">
                  <c:v>0.97939524541287903</c:v>
                </c:pt>
                <c:pt idx="3685">
                  <c:v>0.97934129454743601</c:v>
                </c:pt>
                <c:pt idx="3686">
                  <c:v>0.97928638879941676</c:v>
                </c:pt>
                <c:pt idx="3687">
                  <c:v>0.97923051324878807</c:v>
                </c:pt>
                <c:pt idx="3688">
                  <c:v>0.97917365297550207</c:v>
                </c:pt>
                <c:pt idx="3689">
                  <c:v>0.97911579305952001</c:v>
                </c:pt>
                <c:pt idx="3690">
                  <c:v>0.97905687382068296</c:v>
                </c:pt>
                <c:pt idx="3691">
                  <c:v>0.97899691017903101</c:v>
                </c:pt>
                <c:pt idx="3692">
                  <c:v>0.97893584245440313</c:v>
                </c:pt>
                <c:pt idx="3693">
                  <c:v>0.97887368556683696</c:v>
                </c:pt>
                <c:pt idx="3694">
                  <c:v>0.97881037983617392</c:v>
                </c:pt>
                <c:pt idx="3695">
                  <c:v>0.97874594018245498</c:v>
                </c:pt>
                <c:pt idx="3696">
                  <c:v>0.97868033676559996</c:v>
                </c:pt>
                <c:pt idx="3697">
                  <c:v>0.9786135397455249</c:v>
                </c:pt>
                <c:pt idx="3698">
                  <c:v>0.97854556404227289</c:v>
                </c:pt>
                <c:pt idx="3699">
                  <c:v>0.97847637981575974</c:v>
                </c:pt>
                <c:pt idx="3700">
                  <c:v>0.97840597214595593</c:v>
                </c:pt>
                <c:pt idx="3701">
                  <c:v>0.97833434103284878</c:v>
                </c:pt>
                <c:pt idx="3702">
                  <c:v>0.97826150139648593</c:v>
                </c:pt>
                <c:pt idx="3703">
                  <c:v>0.9781874084767429</c:v>
                </c:pt>
                <c:pt idx="3704">
                  <c:v>0.97811209211370198</c:v>
                </c:pt>
                <c:pt idx="3705">
                  <c:v>0.97803552246728298</c:v>
                </c:pt>
                <c:pt idx="3706">
                  <c:v>0.97795769953748601</c:v>
                </c:pt>
                <c:pt idx="3707">
                  <c:v>0.97787863824434906</c:v>
                </c:pt>
                <c:pt idx="3708">
                  <c:v>0.97779830874779294</c:v>
                </c:pt>
                <c:pt idx="3709">
                  <c:v>0.97771671104781788</c:v>
                </c:pt>
                <c:pt idx="3710">
                  <c:v>0.97763384514442497</c:v>
                </c:pt>
                <c:pt idx="3711">
                  <c:v>0.97754969611757514</c:v>
                </c:pt>
                <c:pt idx="3712">
                  <c:v>0.97746424904721674</c:v>
                </c:pt>
                <c:pt idx="3713">
                  <c:v>0.97737750393336997</c:v>
                </c:pt>
                <c:pt idx="3714">
                  <c:v>0.97728944585597988</c:v>
                </c:pt>
                <c:pt idx="3715">
                  <c:v>0.97720005989500891</c:v>
                </c:pt>
                <c:pt idx="3716">
                  <c:v>0.97710933113041898</c:v>
                </c:pt>
                <c:pt idx="3717">
                  <c:v>0.97701724464216888</c:v>
                </c:pt>
                <c:pt idx="3718">
                  <c:v>0.97692378551021786</c:v>
                </c:pt>
                <c:pt idx="3719">
                  <c:v>0.97682893881452704</c:v>
                </c:pt>
                <c:pt idx="3720">
                  <c:v>0.9767326747150139</c:v>
                </c:pt>
                <c:pt idx="3721">
                  <c:v>0.97663497829163992</c:v>
                </c:pt>
                <c:pt idx="3722">
                  <c:v>0.976535834624364</c:v>
                </c:pt>
                <c:pt idx="3723">
                  <c:v>0.97643521387310805</c:v>
                </c:pt>
                <c:pt idx="3724">
                  <c:v>0.97633311603786788</c:v>
                </c:pt>
                <c:pt idx="3725">
                  <c:v>0.97622948143848709</c:v>
                </c:pt>
                <c:pt idx="3726">
                  <c:v>0.9761243249949999</c:v>
                </c:pt>
                <c:pt idx="3727">
                  <c:v>0.97601760194729081</c:v>
                </c:pt>
                <c:pt idx="3728">
                  <c:v>0.97590928245528108</c:v>
                </c:pt>
                <c:pt idx="3729">
                  <c:v>0.97579936651896504</c:v>
                </c:pt>
                <c:pt idx="3730">
                  <c:v>0.97568780937822397</c:v>
                </c:pt>
                <c:pt idx="3731">
                  <c:v>0.9755745811929778</c:v>
                </c:pt>
                <c:pt idx="3732">
                  <c:v>0.97545968196322885</c:v>
                </c:pt>
                <c:pt idx="3733">
                  <c:v>0.9753430520088151</c:v>
                </c:pt>
                <c:pt idx="3734">
                  <c:v>0.975224691329732</c:v>
                </c:pt>
                <c:pt idx="3735">
                  <c:v>0.97510455516586392</c:v>
                </c:pt>
                <c:pt idx="3736">
                  <c:v>0.97498262859716889</c:v>
                </c:pt>
                <c:pt idx="3737">
                  <c:v>0.97485886686352907</c:v>
                </c:pt>
                <c:pt idx="3738">
                  <c:v>0.97473325504489905</c:v>
                </c:pt>
                <c:pt idx="3739">
                  <c:v>0.97460574838116099</c:v>
                </c:pt>
                <c:pt idx="3740">
                  <c:v>0.97447633195227379</c:v>
                </c:pt>
                <c:pt idx="3741">
                  <c:v>0.97434496099811996</c:v>
                </c:pt>
                <c:pt idx="3742">
                  <c:v>0.97421160567861498</c:v>
                </c:pt>
                <c:pt idx="3743">
                  <c:v>0.97407625107372098</c:v>
                </c:pt>
                <c:pt idx="3744">
                  <c:v>0.97393883750327814</c:v>
                </c:pt>
                <c:pt idx="3745">
                  <c:v>0.97379935004723994</c:v>
                </c:pt>
                <c:pt idx="3746">
                  <c:v>0.97365775886553296</c:v>
                </c:pt>
                <c:pt idx="3747">
                  <c:v>0.97351400427799184</c:v>
                </c:pt>
                <c:pt idx="3748">
                  <c:v>0.97336805644454205</c:v>
                </c:pt>
                <c:pt idx="3749">
                  <c:v>0.97321990044513595</c:v>
                </c:pt>
                <c:pt idx="3750">
                  <c:v>0.97306947659961907</c:v>
                </c:pt>
                <c:pt idx="3751">
                  <c:v>0.97291674014786378</c:v>
                </c:pt>
                <c:pt idx="3752">
                  <c:v>0.97276167616983911</c:v>
                </c:pt>
                <c:pt idx="3753">
                  <c:v>0.97260422498537502</c:v>
                </c:pt>
                <c:pt idx="3754">
                  <c:v>0.972444356754395</c:v>
                </c:pt>
                <c:pt idx="3755">
                  <c:v>0.97228201179673779</c:v>
                </c:pt>
                <c:pt idx="3756">
                  <c:v>0.97211716027232276</c:v>
                </c:pt>
                <c:pt idx="3757">
                  <c:v>0.97194975742103507</c:v>
                </c:pt>
                <c:pt idx="3758">
                  <c:v>0.971779758482744</c:v>
                </c:pt>
                <c:pt idx="3759">
                  <c:v>0.97160710377729487</c:v>
                </c:pt>
                <c:pt idx="3760">
                  <c:v>0.97143176346460491</c:v>
                </c:pt>
                <c:pt idx="3761">
                  <c:v>0.97125366294447602</c:v>
                </c:pt>
                <c:pt idx="3762">
                  <c:v>0.97107277237682299</c:v>
                </c:pt>
                <c:pt idx="3763">
                  <c:v>0.970889047001529</c:v>
                </c:pt>
                <c:pt idx="3764">
                  <c:v>0.97070241221839315</c:v>
                </c:pt>
                <c:pt idx="3765">
                  <c:v>0.97051282326728783</c:v>
                </c:pt>
                <c:pt idx="3766">
                  <c:v>0.97032022046806299</c:v>
                </c:pt>
                <c:pt idx="3767">
                  <c:v>0.97012454414055094</c:v>
                </c:pt>
                <c:pt idx="3768">
                  <c:v>0.96992574952463306</c:v>
                </c:pt>
                <c:pt idx="3769">
                  <c:v>0.96972376202010813</c:v>
                </c:pt>
                <c:pt idx="3770">
                  <c:v>0.96951853686685197</c:v>
                </c:pt>
                <c:pt idx="3771">
                  <c:v>0.969309999464669</c:v>
                </c:pt>
                <c:pt idx="3772">
                  <c:v>0.96909807521335611</c:v>
                </c:pt>
                <c:pt idx="3773">
                  <c:v>0.96888270443274893</c:v>
                </c:pt>
                <c:pt idx="3774">
                  <c:v>0.96866382744269208</c:v>
                </c:pt>
                <c:pt idx="3775">
                  <c:v>0.968441369642982</c:v>
                </c:pt>
                <c:pt idx="3776">
                  <c:v>0.96821525643341921</c:v>
                </c:pt>
                <c:pt idx="3777">
                  <c:v>0.96798541321380027</c:v>
                </c:pt>
                <c:pt idx="3778">
                  <c:v>0.96775175046388329</c:v>
                </c:pt>
                <c:pt idx="3779">
                  <c:v>0.96751422342354509</c:v>
                </c:pt>
                <c:pt idx="3780">
                  <c:v>0.96727272765251004</c:v>
                </c:pt>
                <c:pt idx="3781">
                  <c:v>0.96702717363053714</c:v>
                </c:pt>
                <c:pt idx="3782">
                  <c:v>0.96677750167746002</c:v>
                </c:pt>
                <c:pt idx="3783">
                  <c:v>0.96652360735300313</c:v>
                </c:pt>
                <c:pt idx="3784">
                  <c:v>0.96626540113691795</c:v>
                </c:pt>
                <c:pt idx="3785">
                  <c:v>0.96600280842901209</c:v>
                </c:pt>
                <c:pt idx="3786">
                  <c:v>0.96573570986895596</c:v>
                </c:pt>
                <c:pt idx="3787">
                  <c:v>0.96546401593651299</c:v>
                </c:pt>
                <c:pt idx="3788">
                  <c:v>0.96518763711144007</c:v>
                </c:pt>
                <c:pt idx="3789">
                  <c:v>0.964906468953455</c:v>
                </c:pt>
                <c:pt idx="3790">
                  <c:v>0.96462039210223804</c:v>
                </c:pt>
                <c:pt idx="3791">
                  <c:v>0.96432930211750711</c:v>
                </c:pt>
                <c:pt idx="3792">
                  <c:v>0.96403309455897912</c:v>
                </c:pt>
                <c:pt idx="3793">
                  <c:v>0.9637316500663331</c:v>
                </c:pt>
                <c:pt idx="3794">
                  <c:v>0.96342486419928608</c:v>
                </c:pt>
                <c:pt idx="3795">
                  <c:v>0.9631125877574368</c:v>
                </c:pt>
                <c:pt idx="3796">
                  <c:v>0.96279471630051228</c:v>
                </c:pt>
                <c:pt idx="3797">
                  <c:v>0.96247110062809416</c:v>
                </c:pt>
                <c:pt idx="3798">
                  <c:v>0.96214163629991123</c:v>
                </c:pt>
                <c:pt idx="3799">
                  <c:v>0.96180615919551604</c:v>
                </c:pt>
                <c:pt idx="3800">
                  <c:v>0.96146454995459196</c:v>
                </c:pt>
                <c:pt idx="3801">
                  <c:v>0.96111664445669498</c:v>
                </c:pt>
                <c:pt idx="3802">
                  <c:v>0.96076230842146093</c:v>
                </c:pt>
                <c:pt idx="3803">
                  <c:v>0.96040137772845002</c:v>
                </c:pt>
                <c:pt idx="3804">
                  <c:v>0.96003370317725789</c:v>
                </c:pt>
                <c:pt idx="3805">
                  <c:v>0.95965910572740398</c:v>
                </c:pt>
                <c:pt idx="3806">
                  <c:v>0.95927742125844306</c:v>
                </c:pt>
                <c:pt idx="3807">
                  <c:v>0.95888848564993501</c:v>
                </c:pt>
                <c:pt idx="3808">
                  <c:v>0.95849211986139493</c:v>
                </c:pt>
                <c:pt idx="3809">
                  <c:v>0.95808812993230186</c:v>
                </c:pt>
                <c:pt idx="3810">
                  <c:v>0.95767632190213592</c:v>
                </c:pt>
                <c:pt idx="3811">
                  <c:v>0.95725651673040801</c:v>
                </c:pt>
                <c:pt idx="3812">
                  <c:v>0.9568284906165202</c:v>
                </c:pt>
                <c:pt idx="3813">
                  <c:v>0.95639204959994195</c:v>
                </c:pt>
                <c:pt idx="3814">
                  <c:v>0.95594695496003901</c:v>
                </c:pt>
                <c:pt idx="3815">
                  <c:v>0.95549302765632405</c:v>
                </c:pt>
                <c:pt idx="3816">
                  <c:v>0.95502999912807518</c:v>
                </c:pt>
                <c:pt idx="3817">
                  <c:v>0.95455763065464305</c:v>
                </c:pt>
                <c:pt idx="3818">
                  <c:v>0.95407571335547325</c:v>
                </c:pt>
                <c:pt idx="3819">
                  <c:v>0.95358396374979193</c:v>
                </c:pt>
                <c:pt idx="3820">
                  <c:v>0.95308212819692184</c:v>
                </c:pt>
                <c:pt idx="3821">
                  <c:v>0.95256993813614199</c:v>
                </c:pt>
                <c:pt idx="3822">
                  <c:v>0.95204713992676093</c:v>
                </c:pt>
                <c:pt idx="3823">
                  <c:v>0.95151342024793684</c:v>
                </c:pt>
                <c:pt idx="3824">
                  <c:v>0.95096848069886908</c:v>
                </c:pt>
                <c:pt idx="3825">
                  <c:v>0.95041202287874693</c:v>
                </c:pt>
                <c:pt idx="3826">
                  <c:v>0.94984371854669114</c:v>
                </c:pt>
                <c:pt idx="3827">
                  <c:v>0.94926322454177103</c:v>
                </c:pt>
                <c:pt idx="3828">
                  <c:v>0.94867021262311135</c:v>
                </c:pt>
                <c:pt idx="3829">
                  <c:v>0.94806436946984896</c:v>
                </c:pt>
                <c:pt idx="3830">
                  <c:v>0.94744536684111802</c:v>
                </c:pt>
                <c:pt idx="3831">
                  <c:v>0.94681283173590391</c:v>
                </c:pt>
                <c:pt idx="3832">
                  <c:v>0.94616640607324398</c:v>
                </c:pt>
                <c:pt idx="3833">
                  <c:v>0.94550568701204996</c:v>
                </c:pt>
                <c:pt idx="3834">
                  <c:v>0.94483022695111907</c:v>
                </c:pt>
                <c:pt idx="3835">
                  <c:v>0.94413953352912217</c:v>
                </c:pt>
                <c:pt idx="3836">
                  <c:v>0.94343308454464692</c:v>
                </c:pt>
                <c:pt idx="3837">
                  <c:v>0.94271035779629098</c:v>
                </c:pt>
                <c:pt idx="3838">
                  <c:v>0.94197087584276495</c:v>
                </c:pt>
                <c:pt idx="3839">
                  <c:v>0.94121422092294282</c:v>
                </c:pt>
                <c:pt idx="3840">
                  <c:v>0.94044009463602507</c:v>
                </c:pt>
                <c:pt idx="3841">
                  <c:v>0.93964824334132113</c:v>
                </c:pt>
                <c:pt idx="3842">
                  <c:v>0.93883844323822907</c:v>
                </c:pt>
                <c:pt idx="3843">
                  <c:v>0.93801041084598602</c:v>
                </c:pt>
                <c:pt idx="3844">
                  <c:v>0.93716365380326294</c:v>
                </c:pt>
                <c:pt idx="3845">
                  <c:v>0.93629739626797304</c:v>
                </c:pt>
                <c:pt idx="3846">
                  <c:v>0.93541047447697401</c:v>
                </c:pt>
                <c:pt idx="3847">
                  <c:v>0.93450145610640611</c:v>
                </c:pt>
                <c:pt idx="3848">
                  <c:v>0.93356869995184288</c:v>
                </c:pt>
                <c:pt idx="3849">
                  <c:v>0.93261065432910817</c:v>
                </c:pt>
                <c:pt idx="3850">
                  <c:v>0.93162614055501503</c:v>
                </c:pt>
                <c:pt idx="3851">
                  <c:v>0.93061475578848307</c:v>
                </c:pt>
                <c:pt idx="3852">
                  <c:v>0.92957711175115987</c:v>
                </c:pt>
                <c:pt idx="3853">
                  <c:v>0.92851486456751298</c:v>
                </c:pt>
                <c:pt idx="3854">
                  <c:v>0.92743053572433387</c:v>
                </c:pt>
                <c:pt idx="3855">
                  <c:v>0.92632696002927095</c:v>
                </c:pt>
                <c:pt idx="3856">
                  <c:v>0.92520647992863692</c:v>
                </c:pt>
                <c:pt idx="3857">
                  <c:v>0.92406999062484307</c:v>
                </c:pt>
                <c:pt idx="3858">
                  <c:v>0.92291589567359023</c:v>
                </c:pt>
                <c:pt idx="3859">
                  <c:v>0.92173940574195989</c:v>
                </c:pt>
                <c:pt idx="3860">
                  <c:v>0.9205323297278738</c:v>
                </c:pt>
                <c:pt idx="3861">
                  <c:v>0.91928356712141091</c:v>
                </c:pt>
                <c:pt idx="3862">
                  <c:v>0.91798043588837808</c:v>
                </c:pt>
                <c:pt idx="3863">
                  <c:v>0.91661073143587513</c:v>
                </c:pt>
                <c:pt idx="3864">
                  <c:v>0.91516545697964602</c:v>
                </c:pt>
                <c:pt idx="3865">
                  <c:v>0.9136416285116491</c:v>
                </c:pt>
                <c:pt idx="3866">
                  <c:v>0.912044781366803</c:v>
                </c:pt>
                <c:pt idx="3867">
                  <c:v>0.91039046222702402</c:v>
                </c:pt>
                <c:pt idx="3868">
                  <c:v>0.90870443800177314</c:v>
                </c:pt>
                <c:pt idx="3869">
                  <c:v>0.90702092034327908</c:v>
                </c:pt>
                <c:pt idx="3870">
                  <c:v>0.90537880579639896</c:v>
                </c:pt>
                <c:pt idx="3871">
                  <c:v>0.9038162747440659</c:v>
                </c:pt>
                <c:pt idx="3872">
                  <c:v>0.90236394310881196</c:v>
                </c:pt>
                <c:pt idx="3873">
                  <c:v>0.901037700733475</c:v>
                </c:pt>
                <c:pt idx="3874">
                  <c:v>0.89983208688333305</c:v>
                </c:pt>
                <c:pt idx="3875">
                  <c:v>0.89871554567331713</c:v>
                </c:pt>
                <c:pt idx="3876">
                  <c:v>0.89762824774213512</c:v>
                </c:pt>
                <c:pt idx="3877">
                  <c:v>0.89648386573706285</c:v>
                </c:pt>
                <c:pt idx="3878">
                  <c:v>0.89517519916910915</c:v>
                </c:pt>
                <c:pt idx="3879">
                  <c:v>0.89358387243914716</c:v>
                </c:pt>
                <c:pt idx="3880">
                  <c:v>0.89159349431340718</c:v>
                </c:pt>
                <c:pt idx="3881">
                  <c:v>0.88910508524505305</c:v>
                </c:pt>
                <c:pt idx="3882">
                  <c:v>0.886053205937675</c:v>
                </c:pt>
                <c:pt idx="3883">
                  <c:v>0.88242108626606108</c:v>
                </c:pt>
                <c:pt idx="3884">
                  <c:v>0.87825281494906904</c:v>
                </c:pt>
                <c:pt idx="3885">
                  <c:v>0.87366090401001106</c:v>
                </c:pt>
                <c:pt idx="3886">
                  <c:v>0.86882785538088825</c:v>
                </c:pt>
                <c:pt idx="3887">
                  <c:v>0.86400081952796903</c:v>
                </c:pt>
                <c:pt idx="3888">
                  <c:v>0.85947925657856328</c:v>
                </c:pt>
                <c:pt idx="3889">
                  <c:v>0.85559607739012911</c:v>
                </c:pt>
                <c:pt idx="3890">
                  <c:v>0.85269335372485211</c:v>
                </c:pt>
                <c:pt idx="3891">
                  <c:v>0.85109443269441931</c:v>
                </c:pt>
                <c:pt idx="3892">
                  <c:v>0.85107458904091993</c:v>
                </c:pt>
                <c:pt idx="3893">
                  <c:v>0.85283251294000206</c:v>
                </c:pt>
                <c:pt idx="3894">
                  <c:v>0.85646534877354596</c:v>
                </c:pt>
                <c:pt idx="3895">
                  <c:v>0.861949149876996</c:v>
                </c:pt>
                <c:pt idx="3896">
                  <c:v>0.86912691266709818</c:v>
                </c:pt>
                <c:pt idx="3897">
                  <c:v>0.87770536883324102</c:v>
                </c:pt>
                <c:pt idx="3898">
                  <c:v>0.88726131143453413</c:v>
                </c:pt>
                <c:pt idx="3899">
                  <c:v>0.89725741014241611</c:v>
                </c:pt>
                <c:pt idx="3900">
                  <c:v>0.90706708294772387</c:v>
                </c:pt>
                <c:pt idx="3901">
                  <c:v>0.91600687264796798</c:v>
                </c:pt>
                <c:pt idx="3902">
                  <c:v>0.92337485103085803</c:v>
                </c:pt>
                <c:pt idx="3903">
                  <c:v>0.92849276798794178</c:v>
                </c:pt>
                <c:pt idx="3904">
                  <c:v>0.93074949867173018</c:v>
                </c:pt>
                <c:pt idx="3905">
                  <c:v>0.92964358053035001</c:v>
                </c:pt>
                <c:pt idx="3906">
                  <c:v>0.92482203525223494</c:v>
                </c:pt>
                <c:pt idx="3907">
                  <c:v>0.91611356585559489</c:v>
                </c:pt>
                <c:pt idx="3908">
                  <c:v>0.90355405503716391</c:v>
                </c:pt>
                <c:pt idx="3909">
                  <c:v>0.88740281309600011</c:v>
                </c:pt>
                <c:pt idx="3910">
                  <c:v>0.86814844150929515</c:v>
                </c:pt>
                <c:pt idx="3911">
                  <c:v>0.84650387947901806</c:v>
                </c:pt>
                <c:pt idx="3912">
                  <c:v>0.82339015600812016</c:v>
                </c:pt>
                <c:pt idx="3913">
                  <c:v>0.79990957858823808</c:v>
                </c:pt>
                <c:pt idx="3914">
                  <c:v>0.77730883594025191</c:v>
                </c:pt>
                <c:pt idx="3915">
                  <c:v>0.75693356649178611</c:v>
                </c:pt>
                <c:pt idx="3916">
                  <c:v>0.74017576523543505</c:v>
                </c:pt>
                <c:pt idx="3917">
                  <c:v>0.72841608793322488</c:v>
                </c:pt>
                <c:pt idx="3918">
                  <c:v>0.72296329067335707</c:v>
                </c:pt>
                <c:pt idx="3919">
                  <c:v>0.72499319198564594</c:v>
                </c:pt>
                <c:pt idx="3920">
                  <c:v>0.73548960440229505</c:v>
                </c:pt>
                <c:pt idx="3921">
                  <c:v>0.75519004043152116</c:v>
                </c:pt>
                <c:pt idx="3922">
                  <c:v>0.78453852047032391</c:v>
                </c:pt>
                <c:pt idx="3923">
                  <c:v>0.82364800414323613</c:v>
                </c:pt>
                <c:pt idx="3924">
                  <c:v>0.87227472783310311</c:v>
                </c:pt>
                <c:pt idx="3925">
                  <c:v>0.92980607468840915</c:v>
                </c:pt>
                <c:pt idx="3926">
                  <c:v>0.99526358847138985</c:v>
                </c:pt>
                <c:pt idx="3927">
                  <c:v>1.0673219220091268</c:v>
                </c:pt>
                <c:pt idx="3928">
                  <c:v>1.1443438992880581</c:v>
                </c:pt>
                <c:pt idx="3929">
                  <c:v>1.2244312435907239</c:v>
                </c:pt>
                <c:pt idx="3930">
                  <c:v>1.3054895841110421</c:v>
                </c:pt>
                <c:pt idx="3931">
                  <c:v>1.3853056820824656</c:v>
                </c:pt>
                <c:pt idx="3932">
                  <c:v>1.4616340117714308</c:v>
                </c:pt>
                <c:pt idx="3933">
                  <c:v>1.5322888768056502</c:v>
                </c:pt>
                <c:pt idx="3934">
                  <c:v>1.5952383169072639</c:v>
                </c:pt>
                <c:pt idx="3935">
                  <c:v>1.648694135415598</c:v>
                </c:pt>
                <c:pt idx="3936">
                  <c:v>1.691194466789691</c:v>
                </c:pt>
                <c:pt idx="3937">
                  <c:v>1.7216732741556771</c:v>
                </c:pt>
                <c:pt idx="3938">
                  <c:v>1.739511972645956</c:v>
                </c:pt>
                <c:pt idx="3939">
                  <c:v>1.74457135828525</c:v>
                </c:pt>
                <c:pt idx="3940">
                  <c:v>1.7371984712091251</c:v>
                </c:pt>
                <c:pt idx="3941">
                  <c:v>1.7182097360185353</c:v>
                </c:pt>
                <c:pt idx="3942">
                  <c:v>1.6888473952623619</c:v>
                </c:pt>
                <c:pt idx="3943">
                  <c:v>1.6507150548636753</c:v>
                </c:pt>
                <c:pt idx="3944">
                  <c:v>1.6056912970868187</c:v>
                </c:pt>
                <c:pt idx="3945">
                  <c:v>1.5558295670675768</c:v>
                </c:pt>
                <c:pt idx="3946">
                  <c:v>1.5032485105174638</c:v>
                </c:pt>
                <c:pt idx="3947">
                  <c:v>1.450020222622517</c:v>
                </c:pt>
                <c:pt idx="3948">
                  <c:v>1.3980648230390731</c:v>
                </c:pt>
                <c:pt idx="3949">
                  <c:v>1.3490556987183151</c:v>
                </c:pt>
                <c:pt idx="3950">
                  <c:v>1.3043446500644746</c:v>
                </c:pt>
                <c:pt idx="3951">
                  <c:v>1.2649102526756508</c:v>
                </c:pt>
                <c:pt idx="3952">
                  <c:v>1.231332970716676</c:v>
                </c:pt>
                <c:pt idx="3953">
                  <c:v>1.2037981558472168</c:v>
                </c:pt>
                <c:pt idx="3954">
                  <c:v>1.1821258276220921</c:v>
                </c:pt>
                <c:pt idx="3955">
                  <c:v>1.1658235501137599</c:v>
                </c:pt>
                <c:pt idx="3956">
                  <c:v>1.1541575855841861</c:v>
                </c:pt>
                <c:pt idx="3957">
                  <c:v>1.1462351934266841</c:v>
                </c:pt>
                <c:pt idx="3958">
                  <c:v>1.1410910470388878</c:v>
                </c:pt>
                <c:pt idx="3959">
                  <c:v>1.1377699952858638</c:v>
                </c:pt>
                <c:pt idx="3960">
                  <c:v>1.1353995142154258</c:v>
                </c:pt>
                <c:pt idx="3961">
                  <c:v>1.1332463286107841</c:v>
                </c:pt>
                <c:pt idx="3962">
                  <c:v>1.1307535628906882</c:v>
                </c:pt>
                <c:pt idx="3963">
                  <c:v>1.1275571083935603</c:v>
                </c:pt>
                <c:pt idx="3964">
                  <c:v>1.1234817889271458</c:v>
                </c:pt>
                <c:pt idx="3965">
                  <c:v>1.1185200997112261</c:v>
                </c:pt>
                <c:pt idx="3966">
                  <c:v>1.1127979509652313</c:v>
                </c:pt>
                <c:pt idx="3967">
                  <c:v>1.1065325038745861</c:v>
                </c:pt>
                <c:pt idx="3968">
                  <c:v>1.0999879326714701</c:v>
                </c:pt>
                <c:pt idx="3969">
                  <c:v>1.0934339320029298</c:v>
                </c:pt>
                <c:pt idx="3970">
                  <c:v>1.0871115947989221</c:v>
                </c:pt>
                <c:pt idx="3971">
                  <c:v>1.0812090776866798</c:v>
                </c:pt>
                <c:pt idx="3972">
                  <c:v>1.075848635475785</c:v>
                </c:pt>
                <c:pt idx="3973">
                  <c:v>1.071084338392003</c:v>
                </c:pt>
                <c:pt idx="3974">
                  <c:v>1.0669091441763481</c:v>
                </c:pt>
                <c:pt idx="3975">
                  <c:v>1.0632683410413239</c:v>
                </c:pt>
                <c:pt idx="3976">
                  <c:v>1.0600766907971428</c:v>
                </c:pt>
                <c:pt idx="3977">
                  <c:v>1.05723593005891</c:v>
                </c:pt>
                <c:pt idx="3978">
                  <c:v>1.054650197568189</c:v>
                </c:pt>
                <c:pt idx="3979">
                  <c:v>1.052237716584526</c:v>
                </c:pt>
                <c:pt idx="3980">
                  <c:v>1.0499376133438159</c:v>
                </c:pt>
                <c:pt idx="3981">
                  <c:v>1.0477120804641338</c:v>
                </c:pt>
                <c:pt idx="3982">
                  <c:v>1.0455444671805958</c:v>
                </c:pt>
                <c:pt idx="3983">
                  <c:v>1.0434346392128357</c:v>
                </c:pt>
                <c:pt idx="3984">
                  <c:v>1.0413929659888141</c:v>
                </c:pt>
                <c:pt idx="3985">
                  <c:v>1.0394341437481418</c:v>
                </c:pt>
                <c:pt idx="3986">
                  <c:v>1.0375721227284311</c:v>
                </c:pt>
                <c:pt idx="3987">
                  <c:v>1.0358166009558258</c:v>
                </c:pt>
                <c:pt idx="3988">
                  <c:v>1.034171383040581</c:v>
                </c:pt>
                <c:pt idx="3989">
                  <c:v>1.0326343055768659</c:v>
                </c:pt>
                <c:pt idx="3990">
                  <c:v>1.0311984158259349</c:v>
                </c:pt>
                <c:pt idx="3991">
                  <c:v>1.0298538516412081</c:v>
                </c:pt>
                <c:pt idx="3992">
                  <c:v>1.0285897661534351</c:v>
                </c:pt>
                <c:pt idx="3993">
                  <c:v>1.027395954055109</c:v>
                </c:pt>
                <c:pt idx="3994">
                  <c:v>1.0262639258433421</c:v>
                </c:pt>
                <c:pt idx="3995">
                  <c:v>1.0251873703411221</c:v>
                </c:pt>
                <c:pt idx="3996">
                  <c:v>1.0241620353369811</c:v>
                </c:pt>
                <c:pt idx="3997">
                  <c:v>1.023185235223685</c:v>
                </c:pt>
                <c:pt idx="3998">
                  <c:v>1.0222552989567282</c:v>
                </c:pt>
                <c:pt idx="3999">
                  <c:v>1.021370838972363</c:v>
                </c:pt>
                <c:pt idx="4000">
                  <c:v>1.0205304229467382</c:v>
                </c:pt>
                <c:pt idx="4001">
                  <c:v>1.0197322903150916</c:v>
                </c:pt>
                <c:pt idx="4002">
                  <c:v>1.0189742925916516</c:v>
                </c:pt>
                <c:pt idx="4003">
                  <c:v>1.0182540425699778</c:v>
                </c:pt>
                <c:pt idx="4004">
                  <c:v>1.0175690336833039</c:v>
                </c:pt>
                <c:pt idx="4005">
                  <c:v>1.01691689364524</c:v>
                </c:pt>
                <c:pt idx="4006">
                  <c:v>1.0162954441299099</c:v>
                </c:pt>
                <c:pt idx="4007">
                  <c:v>1.0157027604521298</c:v>
                </c:pt>
                <c:pt idx="4008">
                  <c:v>1.0151372014074718</c:v>
                </c:pt>
                <c:pt idx="4009">
                  <c:v>1.0145973197520379</c:v>
                </c:pt>
                <c:pt idx="4010">
                  <c:v>1.014081832362367</c:v>
                </c:pt>
                <c:pt idx="4011">
                  <c:v>1.0135895157951598</c:v>
                </c:pt>
                <c:pt idx="4012">
                  <c:v>1.013119191367241</c:v>
                </c:pt>
                <c:pt idx="4013">
                  <c:v>1.0126697400755897</c:v>
                </c:pt>
                <c:pt idx="4014">
                  <c:v>1.0122400429171958</c:v>
                </c:pt>
                <c:pt idx="4015">
                  <c:v>1.0118290405691945</c:v>
                </c:pt>
                <c:pt idx="4016">
                  <c:v>1.0114357483089478</c:v>
                </c:pt>
                <c:pt idx="4017">
                  <c:v>1.0110592112538639</c:v>
                </c:pt>
                <c:pt idx="4018">
                  <c:v>1.010698593881697</c:v>
                </c:pt>
                <c:pt idx="4019">
                  <c:v>1.0103530606701951</c:v>
                </c:pt>
                <c:pt idx="4020">
                  <c:v>1.0100218656173459</c:v>
                </c:pt>
                <c:pt idx="4021">
                  <c:v>1.0097043224012998</c:v>
                </c:pt>
                <c:pt idx="4022">
                  <c:v>1.0093997447002079</c:v>
                </c:pt>
                <c:pt idx="4023">
                  <c:v>1.0091075207924201</c:v>
                </c:pt>
                <c:pt idx="4024">
                  <c:v>1.0088270240362482</c:v>
                </c:pt>
                <c:pt idx="4025">
                  <c:v>1.0085576874701558</c:v>
                </c:pt>
                <c:pt idx="4026">
                  <c:v>1.0082990038127859</c:v>
                </c:pt>
                <c:pt idx="4027">
                  <c:v>1.0080504359426881</c:v>
                </c:pt>
                <c:pt idx="4028">
                  <c:v>1.0078115213386121</c:v>
                </c:pt>
                <c:pt idx="4029">
                  <c:v>1.0075817974793075</c:v>
                </c:pt>
                <c:pt idx="4030">
                  <c:v>1.0073608615237082</c:v>
                </c:pt>
                <c:pt idx="4031">
                  <c:v>1.0071482957106568</c:v>
                </c:pt>
                <c:pt idx="4032">
                  <c:v>1.0069437121191316</c:v>
                </c:pt>
                <c:pt idx="4033">
                  <c:v>1.0067467526681628</c:v>
                </c:pt>
                <c:pt idx="4034">
                  <c:v>1.0065570741968284</c:v>
                </c:pt>
                <c:pt idx="4035">
                  <c:v>1.0063743633842639</c:v>
                </c:pt>
                <c:pt idx="4036">
                  <c:v>1.0061982919896038</c:v>
                </c:pt>
                <c:pt idx="4037">
                  <c:v>1.0060285914521179</c:v>
                </c:pt>
                <c:pt idx="4038">
                  <c:v>1.0058649633710031</c:v>
                </c:pt>
                <c:pt idx="4039">
                  <c:v>1.005707154105574</c:v>
                </c:pt>
                <c:pt idx="4040">
                  <c:v>1.0055549249351901</c:v>
                </c:pt>
                <c:pt idx="4041">
                  <c:v>1.0054080072991167</c:v>
                </c:pt>
                <c:pt idx="4042">
                  <c:v>1.0052662072368488</c:v>
                </c:pt>
                <c:pt idx="4043">
                  <c:v>1.0051293009477738</c:v>
                </c:pt>
                <c:pt idx="4044">
                  <c:v>1.0049970646312922</c:v>
                </c:pt>
                <c:pt idx="4045">
                  <c:v>1.0048693341669459</c:v>
                </c:pt>
                <c:pt idx="4046">
                  <c:v>1.0047459006741899</c:v>
                </c:pt>
                <c:pt idx="4047">
                  <c:v>1.0046266149526117</c:v>
                </c:pt>
                <c:pt idx="4048">
                  <c:v>1.0045112830416958</c:v>
                </c:pt>
                <c:pt idx="4049">
                  <c:v>1.0043997557410378</c:v>
                </c:pt>
                <c:pt idx="4050">
                  <c:v>1.0042918838502319</c:v>
                </c:pt>
                <c:pt idx="4051">
                  <c:v>1.0041875181688842</c:v>
                </c:pt>
                <c:pt idx="4052">
                  <c:v>1.0040865244166215</c:v>
                </c:pt>
                <c:pt idx="4053">
                  <c:v>1.003988768313081</c:v>
                </c:pt>
                <c:pt idx="4054">
                  <c:v>1.0038941155779066</c:v>
                </c:pt>
                <c:pt idx="4055">
                  <c:v>1.0038024617708301</c:v>
                </c:pt>
                <c:pt idx="4056">
                  <c:v>1.0037136726114628</c:v>
                </c:pt>
                <c:pt idx="4057">
                  <c:v>1.0036276734996228</c:v>
                </c:pt>
                <c:pt idx="4058">
                  <c:v>1.0035443152349015</c:v>
                </c:pt>
                <c:pt idx="4059">
                  <c:v>1.0034635381371428</c:v>
                </c:pt>
                <c:pt idx="4060">
                  <c:v>1.0033852079259769</c:v>
                </c:pt>
                <c:pt idx="4061">
                  <c:v>1.0033092649212501</c:v>
                </c:pt>
                <c:pt idx="4062">
                  <c:v>1.0032356046826718</c:v>
                </c:pt>
                <c:pt idx="4063">
                  <c:v>1.0031641526100448</c:v>
                </c:pt>
                <c:pt idx="4064">
                  <c:v>1.0030948191831328</c:v>
                </c:pt>
                <c:pt idx="4065">
                  <c:v>1.0030275447217802</c:v>
                </c:pt>
                <c:pt idx="4066">
                  <c:v>1.0029622397057241</c:v>
                </c:pt>
                <c:pt idx="4067">
                  <c:v>1.002898829534782</c:v>
                </c:pt>
                <c:pt idx="4068">
                  <c:v>1.002837254528784</c:v>
                </c:pt>
                <c:pt idx="4069">
                  <c:v>1.0027774550075739</c:v>
                </c:pt>
                <c:pt idx="4070">
                  <c:v>1.0027193712909899</c:v>
                </c:pt>
                <c:pt idx="4071">
                  <c:v>1.0026629287788342</c:v>
                </c:pt>
                <c:pt idx="4072">
                  <c:v>1.0026080827109738</c:v>
                </c:pt>
                <c:pt idx="4073">
                  <c:v>1.00255477340726</c:v>
                </c:pt>
                <c:pt idx="4074">
                  <c:v>1.0025029411875301</c:v>
                </c:pt>
                <c:pt idx="4075">
                  <c:v>1.0024525562117055</c:v>
                </c:pt>
                <c:pt idx="4076">
                  <c:v>1.00240354387957</c:v>
                </c:pt>
                <c:pt idx="4077">
                  <c:v>1.0023558892711042</c:v>
                </c:pt>
                <c:pt idx="4078">
                  <c:v>1.0023095177860899</c:v>
                </c:pt>
                <c:pt idx="4079">
                  <c:v>1.0022643995844536</c:v>
                </c:pt>
                <c:pt idx="4080">
                  <c:v>1.002220489906086</c:v>
                </c:pt>
                <c:pt idx="4081">
                  <c:v>1.00217775891089</c:v>
                </c:pt>
                <c:pt idx="4082">
                  <c:v>1.0021361618387563</c:v>
                </c:pt>
                <c:pt idx="4083">
                  <c:v>1.0020956539295478</c:v>
                </c:pt>
                <c:pt idx="4084">
                  <c:v>1.0020562202632421</c:v>
                </c:pt>
                <c:pt idx="4085">
                  <c:v>1.0020178011596701</c:v>
                </c:pt>
                <c:pt idx="4086">
                  <c:v>1.001980381698792</c:v>
                </c:pt>
                <c:pt idx="4087">
                  <c:v>1.0019439171204847</c:v>
                </c:pt>
                <c:pt idx="4088">
                  <c:v>1.0019083925047156</c:v>
                </c:pt>
                <c:pt idx="4089">
                  <c:v>1.0018737780114058</c:v>
                </c:pt>
                <c:pt idx="4090">
                  <c:v>1.001840028880423</c:v>
                </c:pt>
                <c:pt idx="4091">
                  <c:v>1.0018071301917382</c:v>
                </c:pt>
                <c:pt idx="4092">
                  <c:v>1.001775067025297</c:v>
                </c:pt>
                <c:pt idx="4093">
                  <c:v>1.001743779700951</c:v>
                </c:pt>
                <c:pt idx="4094">
                  <c:v>1.001713283138737</c:v>
                </c:pt>
                <c:pt idx="4095">
                  <c:v>1.001683532578534</c:v>
                </c:pt>
                <c:pt idx="4096">
                  <c:v>1.001654513100303</c:v>
                </c:pt>
                <c:pt idx="4097">
                  <c:v>1.0016261948639598</c:v>
                </c:pt>
                <c:pt idx="4098">
                  <c:v>1.0015985480294247</c:v>
                </c:pt>
                <c:pt idx="4099">
                  <c:v>1.0015715875167499</c:v>
                </c:pt>
                <c:pt idx="4100">
                  <c:v>1.0015452685657971</c:v>
                </c:pt>
                <c:pt idx="4101">
                  <c:v>1.001519561336494</c:v>
                </c:pt>
                <c:pt idx="4102">
                  <c:v>1.0014944807488768</c:v>
                </c:pt>
                <c:pt idx="4103">
                  <c:v>1.0014699820428328</c:v>
                </c:pt>
                <c:pt idx="4104">
                  <c:v>1.0014460502983198</c:v>
                </c:pt>
                <c:pt idx="4105">
                  <c:v>1.0014226855153288</c:v>
                </c:pt>
                <c:pt idx="4106">
                  <c:v>1.0013998578537888</c:v>
                </c:pt>
                <c:pt idx="4107">
                  <c:v>1.0013775673137042</c:v>
                </c:pt>
                <c:pt idx="4108">
                  <c:v>1.0013557840549758</c:v>
                </c:pt>
                <c:pt idx="4109">
                  <c:v>1.0013344931575747</c:v>
                </c:pt>
                <c:pt idx="4110">
                  <c:v>1.0013136797014699</c:v>
                </c:pt>
                <c:pt idx="4111">
                  <c:v>1.0012933436866478</c:v>
                </c:pt>
                <c:pt idx="4112">
                  <c:v>1.0012734701930719</c:v>
                </c:pt>
                <c:pt idx="4113">
                  <c:v>1.0012540443007041</c:v>
                </c:pt>
                <c:pt idx="4114">
                  <c:v>1.0012350361694577</c:v>
                </c:pt>
                <c:pt idx="4115">
                  <c:v>1.001216460719383</c:v>
                </c:pt>
                <c:pt idx="4116">
                  <c:v>1.0011982881103876</c:v>
                </c:pt>
                <c:pt idx="4117">
                  <c:v>1.0011805183424878</c:v>
                </c:pt>
                <c:pt idx="4118">
                  <c:v>1.0011631364956299</c:v>
                </c:pt>
                <c:pt idx="4119">
                  <c:v>1.0011461425698158</c:v>
                </c:pt>
                <c:pt idx="4120">
                  <c:v>1.0011295067249648</c:v>
                </c:pt>
                <c:pt idx="4121">
                  <c:v>1.0011132289610871</c:v>
                </c:pt>
                <c:pt idx="4122">
                  <c:v>1.0010972943581298</c:v>
                </c:pt>
                <c:pt idx="4123">
                  <c:v>1.0010817178361378</c:v>
                </c:pt>
                <c:pt idx="4124">
                  <c:v>1.0010664546349868</c:v>
                </c:pt>
                <c:pt idx="4125">
                  <c:v>1.0010515196747301</c:v>
                </c:pt>
                <c:pt idx="4126">
                  <c:v>1.0010369129553498</c:v>
                </c:pt>
                <c:pt idx="4127">
                  <c:v>1.0010226046367801</c:v>
                </c:pt>
                <c:pt idx="4128">
                  <c:v>1.0010085797989701</c:v>
                </c:pt>
                <c:pt idx="4129">
                  <c:v>1.0009948682820058</c:v>
                </c:pt>
                <c:pt idx="4130">
                  <c:v>1.0009814253257661</c:v>
                </c:pt>
                <c:pt idx="4131">
                  <c:v>1.0009682658502899</c:v>
                </c:pt>
                <c:pt idx="4132">
                  <c:v>1.0009553749355422</c:v>
                </c:pt>
                <c:pt idx="4133">
                  <c:v>1.00094275258151</c:v>
                </c:pt>
                <c:pt idx="4134">
                  <c:v>1.0009303838681658</c:v>
                </c:pt>
                <c:pt idx="4135">
                  <c:v>1.000918268795506</c:v>
                </c:pt>
                <c:pt idx="4136">
                  <c:v>1.0009063924434836</c:v>
                </c:pt>
                <c:pt idx="4137">
                  <c:v>1.0008947548121128</c:v>
                </c:pt>
                <c:pt idx="4138">
                  <c:v>1.0008833559013859</c:v>
                </c:pt>
                <c:pt idx="4139">
                  <c:v>1.0008721807912633</c:v>
                </c:pt>
                <c:pt idx="4140">
                  <c:v>1.0008612294817381</c:v>
                </c:pt>
                <c:pt idx="4141">
                  <c:v>1.0008505019728202</c:v>
                </c:pt>
                <c:pt idx="4142">
                  <c:v>1.0008399684244198</c:v>
                </c:pt>
                <c:pt idx="4143">
                  <c:v>1.0008296586766228</c:v>
                </c:pt>
                <c:pt idx="4144">
                  <c:v>1.0008195428893558</c:v>
                </c:pt>
                <c:pt idx="4145">
                  <c:v>1.000809621062609</c:v>
                </c:pt>
                <c:pt idx="4146">
                  <c:v>1.0007998931963817</c:v>
                </c:pt>
                <c:pt idx="4147">
                  <c:v>1.0007903592906788</c:v>
                </c:pt>
                <c:pt idx="4148">
                  <c:v>1.000781004425463</c:v>
                </c:pt>
                <c:pt idx="4149">
                  <c:v>1.0007718286007261</c:v>
                </c:pt>
                <c:pt idx="4150">
                  <c:v>1.000762816896432</c:v>
                </c:pt>
                <c:pt idx="4151">
                  <c:v>1.0007539842326221</c:v>
                </c:pt>
                <c:pt idx="4152">
                  <c:v>1.0007453306092919</c:v>
                </c:pt>
                <c:pt idx="4153">
                  <c:v>1.0007368261863661</c:v>
                </c:pt>
                <c:pt idx="4154">
                  <c:v>1.000728485883881</c:v>
                </c:pt>
                <c:pt idx="4155">
                  <c:v>1.0007202947817999</c:v>
                </c:pt>
                <c:pt idx="4156">
                  <c:v>1.0007122678001599</c:v>
                </c:pt>
                <c:pt idx="4157">
                  <c:v>1.0007043750988818</c:v>
                </c:pt>
                <c:pt idx="4158">
                  <c:v>1.000696631598007</c:v>
                </c:pt>
                <c:pt idx="4159">
                  <c:v>1.0006890372975339</c:v>
                </c:pt>
                <c:pt idx="4160">
                  <c:v>1.0006815772774218</c:v>
                </c:pt>
                <c:pt idx="4161">
                  <c:v>1.0006742515376708</c:v>
                </c:pt>
                <c:pt idx="4162">
                  <c:v>1.0006670600782881</c:v>
                </c:pt>
                <c:pt idx="4163">
                  <c:v>1.0006600028992618</c:v>
                </c:pt>
                <c:pt idx="4164">
                  <c:v>1.0006530650805601</c:v>
                </c:pt>
                <c:pt idx="4165">
                  <c:v>1.000646261542218</c:v>
                </c:pt>
                <c:pt idx="4166">
                  <c:v>1.0006395624441558</c:v>
                </c:pt>
                <c:pt idx="4167">
                  <c:v>1.0006329976264599</c:v>
                </c:pt>
                <c:pt idx="4168">
                  <c:v>1.0006265372490408</c:v>
                </c:pt>
                <c:pt idx="4169">
                  <c:v>1.0006201962319499</c:v>
                </c:pt>
                <c:pt idx="4170">
                  <c:v>1.0006139745751781</c:v>
                </c:pt>
                <c:pt idx="4171">
                  <c:v>1.000607842438646</c:v>
                </c:pt>
                <c:pt idx="4172">
                  <c:v>1.000601829662437</c:v>
                </c:pt>
                <c:pt idx="4173">
                  <c:v>1.0005959213265154</c:v>
                </c:pt>
                <c:pt idx="4174">
                  <c:v>1.0005901025108219</c:v>
                </c:pt>
                <c:pt idx="4175">
                  <c:v>1.0005844030554558</c:v>
                </c:pt>
                <c:pt idx="4176">
                  <c:v>1.000578778200294</c:v>
                </c:pt>
                <c:pt idx="4177">
                  <c:v>1.0005732577854056</c:v>
                </c:pt>
                <c:pt idx="4178">
                  <c:v>1.0005678418108133</c:v>
                </c:pt>
                <c:pt idx="4179">
                  <c:v>1.000562500436412</c:v>
                </c:pt>
                <c:pt idx="4180">
                  <c:v>1.0005572485822531</c:v>
                </c:pt>
                <c:pt idx="4181">
                  <c:v>1.0005521011683802</c:v>
                </c:pt>
                <c:pt idx="4182">
                  <c:v>1.0005470283547042</c:v>
                </c:pt>
                <c:pt idx="4183">
                  <c:v>1.0005420301412302</c:v>
                </c:pt>
                <c:pt idx="4184">
                  <c:v>1.0005371214479941</c:v>
                </c:pt>
                <c:pt idx="4185">
                  <c:v>1.0005323022750019</c:v>
                </c:pt>
                <c:pt idx="4186">
                  <c:v>1.0005275427821698</c:v>
                </c:pt>
                <c:pt idx="4187">
                  <c:v>1.000522872809581</c:v>
                </c:pt>
                <c:pt idx="4188">
                  <c:v>1.0005182774371888</c:v>
                </c:pt>
                <c:pt idx="4189">
                  <c:v>1.000513756665006</c:v>
                </c:pt>
                <c:pt idx="4190">
                  <c:v>1.0005093104930198</c:v>
                </c:pt>
                <c:pt idx="4191">
                  <c:v>1.0005049389212373</c:v>
                </c:pt>
                <c:pt idx="4192">
                  <c:v>1.0005006270296077</c:v>
                </c:pt>
                <c:pt idx="4193">
                  <c:v>1.000496374818147</c:v>
                </c:pt>
                <c:pt idx="4194">
                  <c:v>1.0004922121269229</c:v>
                </c:pt>
                <c:pt idx="4195">
                  <c:v>1.0004880941958241</c:v>
                </c:pt>
                <c:pt idx="4196">
                  <c:v>1.0004840508649238</c:v>
                </c:pt>
                <c:pt idx="4197">
                  <c:v>1.000480082134225</c:v>
                </c:pt>
                <c:pt idx="4198">
                  <c:v>1.0004761581636459</c:v>
                </c:pt>
                <c:pt idx="4199">
                  <c:v>1.00047229387323</c:v>
                </c:pt>
                <c:pt idx="4200">
                  <c:v>1.0004685041830121</c:v>
                </c:pt>
                <c:pt idx="4201">
                  <c:v>1.0004647592529128</c:v>
                </c:pt>
                <c:pt idx="4202">
                  <c:v>1.0004610740029818</c:v>
                </c:pt>
                <c:pt idx="4203">
                  <c:v>1.0004574484332123</c:v>
                </c:pt>
                <c:pt idx="4204">
                  <c:v>1.0004538825435951</c:v>
                </c:pt>
                <c:pt idx="4205">
                  <c:v>1.000450361414102</c:v>
                </c:pt>
                <c:pt idx="4206">
                  <c:v>1.0004468999647711</c:v>
                </c:pt>
                <c:pt idx="4207">
                  <c:v>1.00044348327556</c:v>
                </c:pt>
                <c:pt idx="4208">
                  <c:v>1.0004401262665155</c:v>
                </c:pt>
                <c:pt idx="4209">
                  <c:v>1.0004368289376211</c:v>
                </c:pt>
                <c:pt idx="4210">
                  <c:v>1.0004335614488162</c:v>
                </c:pt>
                <c:pt idx="4211">
                  <c:v>1.0004303536401629</c:v>
                </c:pt>
                <c:pt idx="4212">
                  <c:v>1.0004271905916371</c:v>
                </c:pt>
                <c:pt idx="4213">
                  <c:v>1.0004240872232668</c:v>
                </c:pt>
                <c:pt idx="4214">
                  <c:v>1.0004210136949807</c:v>
                </c:pt>
                <c:pt idx="4215">
                  <c:v>1.0004179998468663</c:v>
                </c:pt>
                <c:pt idx="4216">
                  <c:v>1.0004150158388161</c:v>
                </c:pt>
                <c:pt idx="4217">
                  <c:v>1.0004120915109331</c:v>
                </c:pt>
                <c:pt idx="4218">
                  <c:v>1.0004091970231268</c:v>
                </c:pt>
                <c:pt idx="4219">
                  <c:v>1.0004063622154857</c:v>
                </c:pt>
                <c:pt idx="4220">
                  <c:v>1.0004035572479237</c:v>
                </c:pt>
                <c:pt idx="4221">
                  <c:v>1.0004007970404796</c:v>
                </c:pt>
                <c:pt idx="4222">
                  <c:v>1.000398066673124</c:v>
                </c:pt>
                <c:pt idx="4223">
                  <c:v>1.0003953959859238</c:v>
                </c:pt>
                <c:pt idx="4224">
                  <c:v>1.000392755138805</c:v>
                </c:pt>
                <c:pt idx="4225">
                  <c:v>1.0003901590518081</c:v>
                </c:pt>
                <c:pt idx="4226">
                  <c:v>1.000387592804888</c:v>
                </c:pt>
                <c:pt idx="4227">
                  <c:v>1.0003850713180942</c:v>
                </c:pt>
                <c:pt idx="4228">
                  <c:v>1.0003825796713803</c:v>
                </c:pt>
                <c:pt idx="4229">
                  <c:v>1.0003801327847781</c:v>
                </c:pt>
                <c:pt idx="4230">
                  <c:v>1.0003777306583033</c:v>
                </c:pt>
                <c:pt idx="4231">
                  <c:v>1.0003753434518661</c:v>
                </c:pt>
                <c:pt idx="4232">
                  <c:v>1.000373001005552</c:v>
                </c:pt>
                <c:pt idx="4233">
                  <c:v>1.000370703319357</c:v>
                </c:pt>
                <c:pt idx="4234">
                  <c:v>1.0003684205532062</c:v>
                </c:pt>
                <c:pt idx="4235">
                  <c:v>1.0003661825471648</c:v>
                </c:pt>
                <c:pt idx="4236">
                  <c:v>1.0003639743812223</c:v>
                </c:pt>
                <c:pt idx="4237">
                  <c:v>1.0003618109753838</c:v>
                </c:pt>
                <c:pt idx="4238">
                  <c:v>1.000359662489593</c:v>
                </c:pt>
                <c:pt idx="4239">
                  <c:v>1.0003575587639242</c:v>
                </c:pt>
                <c:pt idx="4240">
                  <c:v>1.0003554848783343</c:v>
                </c:pt>
                <c:pt idx="4241">
                  <c:v>1.0003534408328201</c:v>
                </c:pt>
                <c:pt idx="4242">
                  <c:v>1.0003514266273901</c:v>
                </c:pt>
                <c:pt idx="4243">
                  <c:v>1.0003494273419999</c:v>
                </c:pt>
                <c:pt idx="4244">
                  <c:v>1.0003474728167363</c:v>
                </c:pt>
                <c:pt idx="4245">
                  <c:v>1.0003455481315462</c:v>
                </c:pt>
                <c:pt idx="4246">
                  <c:v>1.0003436532864338</c:v>
                </c:pt>
                <c:pt idx="4247">
                  <c:v>1.000341773361366</c:v>
                </c:pt>
                <c:pt idx="4248">
                  <c:v>1.00033993819642</c:v>
                </c:pt>
                <c:pt idx="4249">
                  <c:v>1.0003381179515121</c:v>
                </c:pt>
                <c:pt idx="4250">
                  <c:v>1.000336327546685</c:v>
                </c:pt>
                <c:pt idx="4251">
                  <c:v>1.0003345669819401</c:v>
                </c:pt>
                <c:pt idx="4252">
                  <c:v>1.0003328362572741</c:v>
                </c:pt>
                <c:pt idx="4253">
                  <c:v>1.0003311204526479</c:v>
                </c:pt>
                <c:pt idx="4254">
                  <c:v>1.0003294494081418</c:v>
                </c:pt>
                <c:pt idx="4255">
                  <c:v>1.0003277932836778</c:v>
                </c:pt>
                <c:pt idx="4256">
                  <c:v>1.0003261520792508</c:v>
                </c:pt>
                <c:pt idx="4257">
                  <c:v>1.0003245407149077</c:v>
                </c:pt>
                <c:pt idx="4258">
                  <c:v>1.000322959190646</c:v>
                </c:pt>
                <c:pt idx="4259">
                  <c:v>1.0003213776663809</c:v>
                </c:pt>
                <c:pt idx="4260">
                  <c:v>1.0003198259822021</c:v>
                </c:pt>
                <c:pt idx="4261">
                  <c:v>1.0003183041380981</c:v>
                </c:pt>
                <c:pt idx="4262">
                  <c:v>1.0003167822939938</c:v>
                </c:pt>
                <c:pt idx="4263">
                  <c:v>1.000315305210012</c:v>
                </c:pt>
                <c:pt idx="4264">
                  <c:v>1.0003138430460721</c:v>
                </c:pt>
                <c:pt idx="4265">
                  <c:v>1.0003124107222101</c:v>
                </c:pt>
                <c:pt idx="4266">
                  <c:v>1.00031102315847</c:v>
                </c:pt>
                <c:pt idx="4267">
                  <c:v>1.0003096505147657</c:v>
                </c:pt>
                <c:pt idx="4268">
                  <c:v>1.000308322631188</c:v>
                </c:pt>
                <c:pt idx="4269">
                  <c:v>1.0003070096676501</c:v>
                </c:pt>
                <c:pt idx="4270">
                  <c:v>1.0003057265441899</c:v>
                </c:pt>
                <c:pt idx="4271">
                  <c:v>1.000304458340771</c:v>
                </c:pt>
                <c:pt idx="4272">
                  <c:v>1.0003031901373518</c:v>
                </c:pt>
                <c:pt idx="4273">
                  <c:v>1.0003019219339362</c:v>
                </c:pt>
                <c:pt idx="4274">
                  <c:v>1.0003006388104738</c:v>
                </c:pt>
                <c:pt idx="4275">
                  <c:v>1.0002993556870108</c:v>
                </c:pt>
                <c:pt idx="4276">
                  <c:v>1.0002980427234758</c:v>
                </c:pt>
                <c:pt idx="4277">
                  <c:v>1.0002967297599359</c:v>
                </c:pt>
                <c:pt idx="4278">
                  <c:v>1.0002954018763561</c:v>
                </c:pt>
                <c:pt idx="4279">
                  <c:v>1.0002940889128158</c:v>
                </c:pt>
                <c:pt idx="4280">
                  <c:v>1.0002927908693158</c:v>
                </c:pt>
                <c:pt idx="4281">
                  <c:v>1.0002915226658979</c:v>
                </c:pt>
                <c:pt idx="4282">
                  <c:v>1.0002903141426398</c:v>
                </c:pt>
                <c:pt idx="4283">
                  <c:v>1.0002891802195839</c:v>
                </c:pt>
                <c:pt idx="4284">
                  <c:v>1.0002881208967345</c:v>
                </c:pt>
                <c:pt idx="4285">
                  <c:v>1.0002871660141541</c:v>
                </c:pt>
                <c:pt idx="4286">
                  <c:v>1.0002863006518221</c:v>
                </c:pt>
                <c:pt idx="4287">
                  <c:v>1.0002855397297743</c:v>
                </c:pt>
                <c:pt idx="4288">
                  <c:v>1.000284853407919</c:v>
                </c:pt>
                <c:pt idx="4289">
                  <c:v>1.0002842715263511</c:v>
                </c:pt>
                <c:pt idx="4290">
                  <c:v>1.000283734404902</c:v>
                </c:pt>
                <c:pt idx="4291">
                  <c:v>1.000283242043575</c:v>
                </c:pt>
                <c:pt idx="4292">
                  <c:v>1.0002827646022923</c:v>
                </c:pt>
                <c:pt idx="4293">
                  <c:v>1.0002822871610011</c:v>
                </c:pt>
                <c:pt idx="4294">
                  <c:v>1.0002817649595941</c:v>
                </c:pt>
                <c:pt idx="4295">
                  <c:v>1.000281168157984</c:v>
                </c:pt>
                <c:pt idx="4296">
                  <c:v>1.0002805116762215</c:v>
                </c:pt>
                <c:pt idx="4297">
                  <c:v>1.0002797358341218</c:v>
                </c:pt>
                <c:pt idx="4298">
                  <c:v>1.0002788406317142</c:v>
                </c:pt>
                <c:pt idx="4299">
                  <c:v>1.0002778260689782</c:v>
                </c:pt>
                <c:pt idx="4300">
                  <c:v>1.000276662305837</c:v>
                </c:pt>
                <c:pt idx="4301">
                  <c:v>1.000275379182378</c:v>
                </c:pt>
                <c:pt idx="4302">
                  <c:v>1.0002739617785623</c:v>
                </c:pt>
                <c:pt idx="4303">
                  <c:v>1.0002724250144139</c:v>
                </c:pt>
                <c:pt idx="4304">
                  <c:v>1.0002707838099898</c:v>
                </c:pt>
                <c:pt idx="4305">
                  <c:v>1.0002690530853238</c:v>
                </c:pt>
                <c:pt idx="4306">
                  <c:v>1.0002672626804958</c:v>
                </c:pt>
                <c:pt idx="4307">
                  <c:v>1.0002653976754656</c:v>
                </c:pt>
                <c:pt idx="4308">
                  <c:v>1.0002635177504018</c:v>
                </c:pt>
                <c:pt idx="4309">
                  <c:v>1.0002616079852518</c:v>
                </c:pt>
                <c:pt idx="4310">
                  <c:v>1.0002597131401438</c:v>
                </c:pt>
                <c:pt idx="4311">
                  <c:v>1.0002578332150802</c:v>
                </c:pt>
                <c:pt idx="4312">
                  <c:v>1.00025599805013</c:v>
                </c:pt>
                <c:pt idx="4313">
                  <c:v>1.0002542076453018</c:v>
                </c:pt>
                <c:pt idx="4314">
                  <c:v>1.0002524769206402</c:v>
                </c:pt>
                <c:pt idx="4315">
                  <c:v>1.0002508207961762</c:v>
                </c:pt>
                <c:pt idx="4316">
                  <c:v>1.000249254191949</c:v>
                </c:pt>
                <c:pt idx="4317">
                  <c:v>1.0002477621879271</c:v>
                </c:pt>
                <c:pt idx="4318">
                  <c:v>1.000246374624187</c:v>
                </c:pt>
                <c:pt idx="4319">
                  <c:v>1.0002450616606502</c:v>
                </c:pt>
                <c:pt idx="4320">
                  <c:v>1.00024383821735</c:v>
                </c:pt>
                <c:pt idx="4321">
                  <c:v>1.0002427192143319</c:v>
                </c:pt>
                <c:pt idx="4322">
                  <c:v>1.0002416748115202</c:v>
                </c:pt>
                <c:pt idx="4323">
                  <c:v>1.000240719928942</c:v>
                </c:pt>
                <c:pt idx="4324">
                  <c:v>1.00023985456661</c:v>
                </c:pt>
                <c:pt idx="4325">
                  <c:v>1.0002390638044778</c:v>
                </c:pt>
                <c:pt idx="4326">
                  <c:v>1.0002383476425458</c:v>
                </c:pt>
                <c:pt idx="4327">
                  <c:v>1.0002376911607771</c:v>
                </c:pt>
                <c:pt idx="4328">
                  <c:v>1.0002371092792133</c:v>
                </c:pt>
                <c:pt idx="4329">
                  <c:v>1.0002365870777998</c:v>
                </c:pt>
                <c:pt idx="4330">
                  <c:v>1.0002361096365182</c:v>
                </c:pt>
                <c:pt idx="4331">
                  <c:v>1.000235691875387</c:v>
                </c:pt>
                <c:pt idx="4332">
                  <c:v>1.0002353188743818</c:v>
                </c:pt>
                <c:pt idx="4333">
                  <c:v>1.0002349906334949</c:v>
                </c:pt>
                <c:pt idx="4334">
                  <c:v>1.0002346922326866</c:v>
                </c:pt>
                <c:pt idx="4335">
                  <c:v>1.0002344385920099</c:v>
                </c:pt>
                <c:pt idx="4336">
                  <c:v>1.000234199871366</c:v>
                </c:pt>
                <c:pt idx="4337">
                  <c:v>1.000234005910843</c:v>
                </c:pt>
                <c:pt idx="4338">
                  <c:v>1.0002338268703601</c:v>
                </c:pt>
                <c:pt idx="4339">
                  <c:v>1.0002336776699536</c:v>
                </c:pt>
                <c:pt idx="4340">
                  <c:v>1.0002335433895959</c:v>
                </c:pt>
                <c:pt idx="4341">
                  <c:v>1.0002334240292741</c:v>
                </c:pt>
                <c:pt idx="4342">
                  <c:v>1.000233334509032</c:v>
                </c:pt>
                <c:pt idx="4343">
                  <c:v>1.0002332449887921</c:v>
                </c:pt>
                <c:pt idx="4344">
                  <c:v>1.0002331853086299</c:v>
                </c:pt>
                <c:pt idx="4345">
                  <c:v>1.00023312562847</c:v>
                </c:pt>
                <c:pt idx="4346">
                  <c:v>1.0002330808683499</c:v>
                </c:pt>
                <c:pt idx="4347">
                  <c:v>1.0002330361082281</c:v>
                </c:pt>
                <c:pt idx="4348">
                  <c:v>1.000233021188188</c:v>
                </c:pt>
                <c:pt idx="4349">
                  <c:v>1.0002329913481081</c:v>
                </c:pt>
                <c:pt idx="4350">
                  <c:v>1.0002329913481081</c:v>
                </c:pt>
                <c:pt idx="4351">
                  <c:v>1.0002329764280702</c:v>
                </c:pt>
                <c:pt idx="4352">
                  <c:v>1.0002329764280702</c:v>
                </c:pt>
                <c:pt idx="4353">
                  <c:v>1.0002329913481081</c:v>
                </c:pt>
                <c:pt idx="4354">
                  <c:v>1.0002330062681479</c:v>
                </c:pt>
                <c:pt idx="4355">
                  <c:v>1.000233021188188</c:v>
                </c:pt>
                <c:pt idx="4356">
                  <c:v>1.0002330361082281</c:v>
                </c:pt>
                <c:pt idx="4357">
                  <c:v>1.0002330659483101</c:v>
                </c:pt>
                <c:pt idx="4358">
                  <c:v>1.0002330957883878</c:v>
                </c:pt>
                <c:pt idx="4359">
                  <c:v>1.00023312562847</c:v>
                </c:pt>
                <c:pt idx="4360">
                  <c:v>1.00023315546855</c:v>
                </c:pt>
                <c:pt idx="4361">
                  <c:v>1.0002331853086299</c:v>
                </c:pt>
                <c:pt idx="4362">
                  <c:v>1.0002332300687511</c:v>
                </c:pt>
                <c:pt idx="4363">
                  <c:v>1.000233274828872</c:v>
                </c:pt>
                <c:pt idx="4364">
                  <c:v>1.000233304668952</c:v>
                </c:pt>
                <c:pt idx="4365">
                  <c:v>1.0002333494290718</c:v>
                </c:pt>
                <c:pt idx="4366">
                  <c:v>1.0002333941891888</c:v>
                </c:pt>
                <c:pt idx="4367">
                  <c:v>1.0002334538693538</c:v>
                </c:pt>
                <c:pt idx="4368">
                  <c:v>1.0002334986294708</c:v>
                </c:pt>
                <c:pt idx="4369">
                  <c:v>1.0002335433895959</c:v>
                </c:pt>
                <c:pt idx="4370">
                  <c:v>1.0002336030697558</c:v>
                </c:pt>
                <c:pt idx="4371">
                  <c:v>1.0002336478298728</c:v>
                </c:pt>
                <c:pt idx="4372">
                  <c:v>1.0002337075100378</c:v>
                </c:pt>
                <c:pt idx="4373">
                  <c:v>1.0002337522701548</c:v>
                </c:pt>
                <c:pt idx="4374">
                  <c:v>1.00023381195032</c:v>
                </c:pt>
                <c:pt idx="4375">
                  <c:v>1.0002338567104399</c:v>
                </c:pt>
                <c:pt idx="4376">
                  <c:v>1.0002339163906011</c:v>
                </c:pt>
                <c:pt idx="4377">
                  <c:v>1.0002339760707621</c:v>
                </c:pt>
                <c:pt idx="4378">
                  <c:v>1.0002340208308831</c:v>
                </c:pt>
                <c:pt idx="4379">
                  <c:v>1.000234080511043</c:v>
                </c:pt>
                <c:pt idx="4380">
                  <c:v>1.000234125271164</c:v>
                </c:pt>
                <c:pt idx="4381">
                  <c:v>1.0002341849513261</c:v>
                </c:pt>
                <c:pt idx="4382">
                  <c:v>1.0002342446314858</c:v>
                </c:pt>
                <c:pt idx="4383">
                  <c:v>1.000234289391607</c:v>
                </c:pt>
                <c:pt idx="4384">
                  <c:v>1.000234349071768</c:v>
                </c:pt>
                <c:pt idx="4385">
                  <c:v>1.0002343938318878</c:v>
                </c:pt>
                <c:pt idx="4386">
                  <c:v>1.0002344385920099</c:v>
                </c:pt>
                <c:pt idx="4387">
                  <c:v>1.0002344982721647</c:v>
                </c:pt>
                <c:pt idx="4388">
                  <c:v>1.000234543032291</c:v>
                </c:pt>
                <c:pt idx="4389">
                  <c:v>1.0002345877924068</c:v>
                </c:pt>
                <c:pt idx="4390">
                  <c:v>1.0002346474725676</c:v>
                </c:pt>
                <c:pt idx="4391">
                  <c:v>1.0002346922326866</c:v>
                </c:pt>
                <c:pt idx="4392">
                  <c:v>1.0002347369928131</c:v>
                </c:pt>
                <c:pt idx="4393">
                  <c:v>1.0002347817529338</c:v>
                </c:pt>
                <c:pt idx="4394">
                  <c:v>1.0002348265130561</c:v>
                </c:pt>
                <c:pt idx="4395">
                  <c:v>1.000234871273175</c:v>
                </c:pt>
                <c:pt idx="4396">
                  <c:v>1.0002349011132561</c:v>
                </c:pt>
                <c:pt idx="4397">
                  <c:v>1.000234945873377</c:v>
                </c:pt>
                <c:pt idx="4398">
                  <c:v>1.0002349906334949</c:v>
                </c:pt>
                <c:pt idx="4399">
                  <c:v>1.0002350204735801</c:v>
                </c:pt>
                <c:pt idx="4400">
                  <c:v>1.000235065233698</c:v>
                </c:pt>
                <c:pt idx="4401">
                  <c:v>1.0002350950737799</c:v>
                </c:pt>
                <c:pt idx="4402">
                  <c:v>1.0002351398339042</c:v>
                </c:pt>
                <c:pt idx="4403">
                  <c:v>1.0002351696739842</c:v>
                </c:pt>
                <c:pt idx="4404">
                  <c:v>1.0002351995140599</c:v>
                </c:pt>
                <c:pt idx="4405">
                  <c:v>1.000235229354141</c:v>
                </c:pt>
                <c:pt idx="4406">
                  <c:v>1.000235259194221</c:v>
                </c:pt>
                <c:pt idx="4407">
                  <c:v>1.0002352890343018</c:v>
                </c:pt>
                <c:pt idx="4408">
                  <c:v>1.0002353188743818</c:v>
                </c:pt>
                <c:pt idx="4409">
                  <c:v>1.0002353487144597</c:v>
                </c:pt>
                <c:pt idx="4410">
                  <c:v>1.000235378554543</c:v>
                </c:pt>
                <c:pt idx="4411">
                  <c:v>1.000235408394623</c:v>
                </c:pt>
                <c:pt idx="4412">
                  <c:v>1.0002354382347041</c:v>
                </c:pt>
                <c:pt idx="4413">
                  <c:v>1.0002354531547439</c:v>
                </c:pt>
                <c:pt idx="4414">
                  <c:v>1.000235482994825</c:v>
                </c:pt>
                <c:pt idx="4415">
                  <c:v>1.000235512834905</c:v>
                </c:pt>
                <c:pt idx="4416">
                  <c:v>1.0002355277549451</c:v>
                </c:pt>
                <c:pt idx="4417">
                  <c:v>1.0002355575950259</c:v>
                </c:pt>
                <c:pt idx="4418">
                  <c:v>1.000235572515066</c:v>
                </c:pt>
                <c:pt idx="4419">
                  <c:v>1.0002356023551437</c:v>
                </c:pt>
                <c:pt idx="4420">
                  <c:v>1.0002356172751816</c:v>
                </c:pt>
                <c:pt idx="4421">
                  <c:v>1.0002356471152658</c:v>
                </c:pt>
                <c:pt idx="4422">
                  <c:v>1.000235662035307</c:v>
                </c:pt>
                <c:pt idx="4423">
                  <c:v>1.0002356769553471</c:v>
                </c:pt>
                <c:pt idx="4424">
                  <c:v>1.0002357067954279</c:v>
                </c:pt>
                <c:pt idx="4425">
                  <c:v>1.000235721715468</c:v>
                </c:pt>
                <c:pt idx="4426">
                  <c:v>1.000235751555548</c:v>
                </c:pt>
                <c:pt idx="4427">
                  <c:v>1.0002357664755901</c:v>
                </c:pt>
                <c:pt idx="4428">
                  <c:v>1.0002357963156678</c:v>
                </c:pt>
                <c:pt idx="4429">
                  <c:v>1.0002358112357101</c:v>
                </c:pt>
                <c:pt idx="4430">
                  <c:v>1.0002358410757901</c:v>
                </c:pt>
                <c:pt idx="4431">
                  <c:v>1.00023585599583</c:v>
                </c:pt>
                <c:pt idx="4432">
                  <c:v>1.0002358858359111</c:v>
                </c:pt>
                <c:pt idx="4433">
                  <c:v>1.000235915675991</c:v>
                </c:pt>
                <c:pt idx="4434">
                  <c:v>1.0002359305960342</c:v>
                </c:pt>
                <c:pt idx="4435">
                  <c:v>1.0002359604361162</c:v>
                </c:pt>
                <c:pt idx="4436">
                  <c:v>1.0002359902761919</c:v>
                </c:pt>
                <c:pt idx="4437">
                  <c:v>1.0002360201162721</c:v>
                </c:pt>
                <c:pt idx="4438">
                  <c:v>1.0002360350363131</c:v>
                </c:pt>
                <c:pt idx="4439">
                  <c:v>1.0002360648763953</c:v>
                </c:pt>
                <c:pt idx="4440">
                  <c:v>1.000236094716473</c:v>
                </c:pt>
                <c:pt idx="4441">
                  <c:v>1.0002361394765982</c:v>
                </c:pt>
                <c:pt idx="4442">
                  <c:v>1.0002361693166761</c:v>
                </c:pt>
                <c:pt idx="4443">
                  <c:v>1.0002361991567561</c:v>
                </c:pt>
                <c:pt idx="4444">
                  <c:v>1.0002362289968361</c:v>
                </c:pt>
                <c:pt idx="4445">
                  <c:v>1.0002362737569559</c:v>
                </c:pt>
                <c:pt idx="4446">
                  <c:v>1.000236303597037</c:v>
                </c:pt>
                <c:pt idx="4447">
                  <c:v>1.0002363483571528</c:v>
                </c:pt>
                <c:pt idx="4448">
                  <c:v>1.0002363781972379</c:v>
                </c:pt>
                <c:pt idx="4449">
                  <c:v>1.0002364229573579</c:v>
                </c:pt>
                <c:pt idx="4450">
                  <c:v>1.0002364677174778</c:v>
                </c:pt>
                <c:pt idx="4451">
                  <c:v>1.0002365124775998</c:v>
                </c:pt>
                <c:pt idx="4452">
                  <c:v>1.000236557237721</c:v>
                </c:pt>
                <c:pt idx="4453">
                  <c:v>1.000236601997841</c:v>
                </c:pt>
                <c:pt idx="4454">
                  <c:v>1.0002366467579618</c:v>
                </c:pt>
                <c:pt idx="4455">
                  <c:v>1.0002366915180818</c:v>
                </c:pt>
                <c:pt idx="4456">
                  <c:v>1.0002367362782041</c:v>
                </c:pt>
                <c:pt idx="4457">
                  <c:v>1.0002367959583638</c:v>
                </c:pt>
                <c:pt idx="4458">
                  <c:v>1.000236840718485</c:v>
                </c:pt>
                <c:pt idx="4459">
                  <c:v>1.000236885478605</c:v>
                </c:pt>
                <c:pt idx="4460">
                  <c:v>1.000236945158766</c:v>
                </c:pt>
                <c:pt idx="4461">
                  <c:v>1.0002370048389302</c:v>
                </c:pt>
                <c:pt idx="4462">
                  <c:v>1.000237049599048</c:v>
                </c:pt>
                <c:pt idx="4463">
                  <c:v>1.0002371092792133</c:v>
                </c:pt>
                <c:pt idx="4464">
                  <c:v>1.0002371689593701</c:v>
                </c:pt>
                <c:pt idx="4465">
                  <c:v>1.0002372137194868</c:v>
                </c:pt>
                <c:pt idx="4466">
                  <c:v>1.000237273399651</c:v>
                </c:pt>
                <c:pt idx="4467">
                  <c:v>1.000237333079812</c:v>
                </c:pt>
                <c:pt idx="4468">
                  <c:v>1.0002373927599688</c:v>
                </c:pt>
                <c:pt idx="4469">
                  <c:v>1.0002374524401338</c:v>
                </c:pt>
                <c:pt idx="4470">
                  <c:v>1.0002375121202951</c:v>
                </c:pt>
                <c:pt idx="4471">
                  <c:v>1.0002375718004561</c:v>
                </c:pt>
                <c:pt idx="4472">
                  <c:v>1.0002376314806181</c:v>
                </c:pt>
                <c:pt idx="4473">
                  <c:v>1.0002376911607771</c:v>
                </c:pt>
                <c:pt idx="4474">
                  <c:v>1.0002377508409379</c:v>
                </c:pt>
                <c:pt idx="4475">
                  <c:v>1.0002378254411401</c:v>
                </c:pt>
                <c:pt idx="4476">
                  <c:v>1.0002378851213001</c:v>
                </c:pt>
                <c:pt idx="4477">
                  <c:v>1.0002379448014642</c:v>
                </c:pt>
                <c:pt idx="4478">
                  <c:v>1.0002380044816221</c:v>
                </c:pt>
                <c:pt idx="4479">
                  <c:v>1.0002380641617883</c:v>
                </c:pt>
                <c:pt idx="4480">
                  <c:v>1.0002381238419482</c:v>
                </c:pt>
                <c:pt idx="4481">
                  <c:v>1.000238183522105</c:v>
                </c:pt>
                <c:pt idx="4482">
                  <c:v>1.0002382432022658</c:v>
                </c:pt>
                <c:pt idx="4483">
                  <c:v>1.0002383028824258</c:v>
                </c:pt>
                <c:pt idx="4484">
                  <c:v>1.000238362562587</c:v>
                </c:pt>
                <c:pt idx="4485">
                  <c:v>1.0002384222427481</c:v>
                </c:pt>
                <c:pt idx="4486">
                  <c:v>1.00023848192291</c:v>
                </c:pt>
                <c:pt idx="4487">
                  <c:v>1.0002385266830343</c:v>
                </c:pt>
                <c:pt idx="4488">
                  <c:v>1.0002385863631911</c:v>
                </c:pt>
                <c:pt idx="4489">
                  <c:v>1.0002386460433519</c:v>
                </c:pt>
                <c:pt idx="4490">
                  <c:v>1.000238705723512</c:v>
                </c:pt>
                <c:pt idx="4491">
                  <c:v>1.000238750483633</c:v>
                </c:pt>
                <c:pt idx="4492">
                  <c:v>1.000238810163794</c:v>
                </c:pt>
                <c:pt idx="4493">
                  <c:v>1.0002388549239161</c:v>
                </c:pt>
                <c:pt idx="4494">
                  <c:v>1.000238899684035</c:v>
                </c:pt>
                <c:pt idx="4495">
                  <c:v>1.0002389593641958</c:v>
                </c:pt>
                <c:pt idx="4496">
                  <c:v>1.000239004124317</c:v>
                </c:pt>
                <c:pt idx="4497">
                  <c:v>1.0002390488844348</c:v>
                </c:pt>
                <c:pt idx="4498">
                  <c:v>1.0002390936445578</c:v>
                </c:pt>
                <c:pt idx="4499">
                  <c:v>1.0002391384046778</c:v>
                </c:pt>
                <c:pt idx="4500">
                  <c:v>1.0002391831647999</c:v>
                </c:pt>
                <c:pt idx="4501">
                  <c:v>1.0002392279249168</c:v>
                </c:pt>
                <c:pt idx="4502">
                  <c:v>1.0002392726850398</c:v>
                </c:pt>
                <c:pt idx="4503">
                  <c:v>1.0002393174451556</c:v>
                </c:pt>
                <c:pt idx="4504">
                  <c:v>1.0002393472852418</c:v>
                </c:pt>
                <c:pt idx="4505">
                  <c:v>1.0002393920453576</c:v>
                </c:pt>
                <c:pt idx="4506">
                  <c:v>1.0002394218854431</c:v>
                </c:pt>
                <c:pt idx="4507">
                  <c:v>1.0002394666455641</c:v>
                </c:pt>
                <c:pt idx="4508">
                  <c:v>1.0002394964856438</c:v>
                </c:pt>
                <c:pt idx="4509">
                  <c:v>1.0002395263257282</c:v>
                </c:pt>
                <c:pt idx="4510">
                  <c:v>1.0002395561658051</c:v>
                </c:pt>
                <c:pt idx="4511">
                  <c:v>1.000239586005885</c:v>
                </c:pt>
                <c:pt idx="4512">
                  <c:v>1.000239630766006</c:v>
                </c:pt>
                <c:pt idx="4513">
                  <c:v>1.000239645686047</c:v>
                </c:pt>
                <c:pt idx="4514">
                  <c:v>1.0002396755261258</c:v>
                </c:pt>
                <c:pt idx="4515">
                  <c:v>1.0002397053662071</c:v>
                </c:pt>
                <c:pt idx="4516">
                  <c:v>1.0002397352062879</c:v>
                </c:pt>
                <c:pt idx="4517">
                  <c:v>1.0002397650463679</c:v>
                </c:pt>
                <c:pt idx="4518">
                  <c:v>1.000239794886449</c:v>
                </c:pt>
                <c:pt idx="4519">
                  <c:v>1.00023980980649</c:v>
                </c:pt>
                <c:pt idx="4520">
                  <c:v>1.0002398396465721</c:v>
                </c:pt>
                <c:pt idx="4521">
                  <c:v>1.0002398694866501</c:v>
                </c:pt>
                <c:pt idx="4522">
                  <c:v>1.00023988440669</c:v>
                </c:pt>
                <c:pt idx="4523">
                  <c:v>1.0002399142467722</c:v>
                </c:pt>
                <c:pt idx="4524">
                  <c:v>1.0002399291668163</c:v>
                </c:pt>
                <c:pt idx="4525">
                  <c:v>1.0002399590068911</c:v>
                </c:pt>
                <c:pt idx="4526">
                  <c:v>1.0002399739269321</c:v>
                </c:pt>
                <c:pt idx="4527">
                  <c:v>1.0002400037670121</c:v>
                </c:pt>
                <c:pt idx="4528">
                  <c:v>1.0002400186870519</c:v>
                </c:pt>
                <c:pt idx="4529">
                  <c:v>1.0002400485271319</c:v>
                </c:pt>
                <c:pt idx="4530">
                  <c:v>1.0002400634471731</c:v>
                </c:pt>
                <c:pt idx="4531">
                  <c:v>1.0002400932872531</c:v>
                </c:pt>
                <c:pt idx="4532">
                  <c:v>1.0002401082072931</c:v>
                </c:pt>
                <c:pt idx="4533">
                  <c:v>1.000240138047374</c:v>
                </c:pt>
                <c:pt idx="4534">
                  <c:v>1.000240167887454</c:v>
                </c:pt>
                <c:pt idx="4535">
                  <c:v>1.0002401828074938</c:v>
                </c:pt>
                <c:pt idx="4536">
                  <c:v>1.0002402126475738</c:v>
                </c:pt>
                <c:pt idx="4537">
                  <c:v>1.0002402424876538</c:v>
                </c:pt>
                <c:pt idx="4538">
                  <c:v>1.0002402574076916</c:v>
                </c:pt>
                <c:pt idx="4539">
                  <c:v>1.0002402872477758</c:v>
                </c:pt>
                <c:pt idx="4540">
                  <c:v>1.0002403170878558</c:v>
                </c:pt>
                <c:pt idx="4541">
                  <c:v>1.0002403469279371</c:v>
                </c:pt>
                <c:pt idx="4542">
                  <c:v>1.0002403767680181</c:v>
                </c:pt>
                <c:pt idx="4543">
                  <c:v>1.0002404066080981</c:v>
                </c:pt>
                <c:pt idx="4544">
                  <c:v>1.0002404364481781</c:v>
                </c:pt>
                <c:pt idx="4545">
                  <c:v>1.0002404662882642</c:v>
                </c:pt>
                <c:pt idx="4546">
                  <c:v>1.00024049612834</c:v>
                </c:pt>
                <c:pt idx="4547">
                  <c:v>1.00024054088846</c:v>
                </c:pt>
                <c:pt idx="4548">
                  <c:v>1.0002405707285442</c:v>
                </c:pt>
                <c:pt idx="4549">
                  <c:v>1.0002406154886598</c:v>
                </c:pt>
                <c:pt idx="4550">
                  <c:v>1.0002406453287411</c:v>
                </c:pt>
                <c:pt idx="4551">
                  <c:v>1.0002406900888619</c:v>
                </c:pt>
                <c:pt idx="4552">
                  <c:v>1.000240719928942</c:v>
                </c:pt>
                <c:pt idx="4553">
                  <c:v>1.0002407646890641</c:v>
                </c:pt>
                <c:pt idx="4554">
                  <c:v>1.0002408094491839</c:v>
                </c:pt>
                <c:pt idx="4555">
                  <c:v>1.000240854209304</c:v>
                </c:pt>
                <c:pt idx="4556">
                  <c:v>1.0002408989694238</c:v>
                </c:pt>
                <c:pt idx="4557">
                  <c:v>1.0002409437295461</c:v>
                </c:pt>
                <c:pt idx="4558">
                  <c:v>1.0002409884896659</c:v>
                </c:pt>
                <c:pt idx="4559">
                  <c:v>1.0002410332497871</c:v>
                </c:pt>
                <c:pt idx="4560">
                  <c:v>1.0002410929299448</c:v>
                </c:pt>
                <c:pt idx="4561">
                  <c:v>1.0002411376900699</c:v>
                </c:pt>
                <c:pt idx="4562">
                  <c:v>1.0002411824501878</c:v>
                </c:pt>
                <c:pt idx="4563">
                  <c:v>1.0002412421303468</c:v>
                </c:pt>
                <c:pt idx="4564">
                  <c:v>1.0002412868904698</c:v>
                </c:pt>
                <c:pt idx="4565">
                  <c:v>1.0002413465706319</c:v>
                </c:pt>
                <c:pt idx="4566">
                  <c:v>1.0002414062507941</c:v>
                </c:pt>
                <c:pt idx="4567">
                  <c:v>1.000241451010913</c:v>
                </c:pt>
                <c:pt idx="4568">
                  <c:v>1.000241510691074</c:v>
                </c:pt>
                <c:pt idx="4569">
                  <c:v>1.0002415703712382</c:v>
                </c:pt>
                <c:pt idx="4570">
                  <c:v>1.0002416300513959</c:v>
                </c:pt>
                <c:pt idx="4571">
                  <c:v>1.0002416897315571</c:v>
                </c:pt>
                <c:pt idx="4572">
                  <c:v>1.0002417494117222</c:v>
                </c:pt>
                <c:pt idx="4573">
                  <c:v>1.0002418090918801</c:v>
                </c:pt>
                <c:pt idx="4574">
                  <c:v>1.00024186877204</c:v>
                </c:pt>
                <c:pt idx="4575">
                  <c:v>1.0002419284522033</c:v>
                </c:pt>
                <c:pt idx="4576">
                  <c:v>1.000241988132361</c:v>
                </c:pt>
                <c:pt idx="4577">
                  <c:v>1.000242047812522</c:v>
                </c:pt>
                <c:pt idx="4578">
                  <c:v>1.0002421074926831</c:v>
                </c:pt>
                <c:pt idx="4579">
                  <c:v>1.0002421671728441</c:v>
                </c:pt>
                <c:pt idx="4580">
                  <c:v>1.0002422268530082</c:v>
                </c:pt>
                <c:pt idx="4581">
                  <c:v>1.0002422865331659</c:v>
                </c:pt>
                <c:pt idx="4582">
                  <c:v>1.0002423462133281</c:v>
                </c:pt>
                <c:pt idx="4583">
                  <c:v>1.000242405893488</c:v>
                </c:pt>
                <c:pt idx="4584">
                  <c:v>1.0002424655736513</c:v>
                </c:pt>
                <c:pt idx="4585">
                  <c:v>1.0002425252538143</c:v>
                </c:pt>
                <c:pt idx="4586">
                  <c:v>1.0002425849339742</c:v>
                </c:pt>
                <c:pt idx="4587">
                  <c:v>1.000242644614131</c:v>
                </c:pt>
                <c:pt idx="4588">
                  <c:v>1.0002427042942921</c:v>
                </c:pt>
                <c:pt idx="4589">
                  <c:v>1.0002427639744531</c:v>
                </c:pt>
                <c:pt idx="4590">
                  <c:v>1.0002428236546141</c:v>
                </c:pt>
                <c:pt idx="4591">
                  <c:v>1.0002428833347761</c:v>
                </c:pt>
                <c:pt idx="4592">
                  <c:v>1.0002429280948961</c:v>
                </c:pt>
                <c:pt idx="4593">
                  <c:v>1.000242987775056</c:v>
                </c:pt>
                <c:pt idx="4594">
                  <c:v>1.0002430474552171</c:v>
                </c:pt>
                <c:pt idx="4595">
                  <c:v>1.0002430922153378</c:v>
                </c:pt>
                <c:pt idx="4596">
                  <c:v>1.0002431518955042</c:v>
                </c:pt>
                <c:pt idx="4597">
                  <c:v>1.00024319665562</c:v>
                </c:pt>
                <c:pt idx="4598">
                  <c:v>1.0002432563357799</c:v>
                </c:pt>
                <c:pt idx="4599">
                  <c:v>1.0002433010959011</c:v>
                </c:pt>
                <c:pt idx="4600">
                  <c:v>1.0002433458560211</c:v>
                </c:pt>
                <c:pt idx="4601">
                  <c:v>1.0002433906161419</c:v>
                </c:pt>
                <c:pt idx="4602">
                  <c:v>1.0002434353762641</c:v>
                </c:pt>
                <c:pt idx="4603">
                  <c:v>1.000243480136384</c:v>
                </c:pt>
                <c:pt idx="4604">
                  <c:v>1.0002435248965105</c:v>
                </c:pt>
                <c:pt idx="4605">
                  <c:v>1.0002435696566303</c:v>
                </c:pt>
                <c:pt idx="4606">
                  <c:v>1.0002436144167461</c:v>
                </c:pt>
                <c:pt idx="4607">
                  <c:v>1.0002436442568261</c:v>
                </c:pt>
                <c:pt idx="4608">
                  <c:v>1.000243689016947</c:v>
                </c:pt>
                <c:pt idx="4609">
                  <c:v>1.0002437337770671</c:v>
                </c:pt>
                <c:pt idx="4610">
                  <c:v>1.000243763617148</c:v>
                </c:pt>
                <c:pt idx="4611">
                  <c:v>1.0002437934572279</c:v>
                </c:pt>
                <c:pt idx="4612">
                  <c:v>1.00024383821735</c:v>
                </c:pt>
                <c:pt idx="4613">
                  <c:v>1.0002438680574299</c:v>
                </c:pt>
                <c:pt idx="4614">
                  <c:v>1.0002438978975099</c:v>
                </c:pt>
                <c:pt idx="4615">
                  <c:v>1.0002439277375901</c:v>
                </c:pt>
                <c:pt idx="4616">
                  <c:v>1.0002439575776698</c:v>
                </c:pt>
                <c:pt idx="4617">
                  <c:v>1.0002439874177511</c:v>
                </c:pt>
                <c:pt idx="4618">
                  <c:v>1.0002440172578297</c:v>
                </c:pt>
                <c:pt idx="4619">
                  <c:v>1.0002440470979088</c:v>
                </c:pt>
                <c:pt idx="4620">
                  <c:v>1.0002440769379919</c:v>
                </c:pt>
                <c:pt idx="4621">
                  <c:v>1.0002441067780741</c:v>
                </c:pt>
                <c:pt idx="4622">
                  <c:v>1.0002441216981153</c:v>
                </c:pt>
                <c:pt idx="4623">
                  <c:v>1.000244151538193</c:v>
                </c:pt>
                <c:pt idx="4624">
                  <c:v>1.0002441813782741</c:v>
                </c:pt>
                <c:pt idx="4625">
                  <c:v>1.000244196298314</c:v>
                </c:pt>
                <c:pt idx="4626">
                  <c:v>1.000244226138395</c:v>
                </c:pt>
                <c:pt idx="4627">
                  <c:v>1.0002442559784708</c:v>
                </c:pt>
                <c:pt idx="4628">
                  <c:v>1.0002442708985151</c:v>
                </c:pt>
                <c:pt idx="4629">
                  <c:v>1.0002443007385959</c:v>
                </c:pt>
                <c:pt idx="4630">
                  <c:v>1.0002443156586358</c:v>
                </c:pt>
                <c:pt idx="4631">
                  <c:v>1.000244345498716</c:v>
                </c:pt>
                <c:pt idx="4632">
                  <c:v>1.0002443604187581</c:v>
                </c:pt>
                <c:pt idx="4633">
                  <c:v>1.0002443902588358</c:v>
                </c:pt>
                <c:pt idx="4634">
                  <c:v>1.000244405178877</c:v>
                </c:pt>
                <c:pt idx="4635">
                  <c:v>1.0002444350189579</c:v>
                </c:pt>
                <c:pt idx="4636">
                  <c:v>1.0002444648590381</c:v>
                </c:pt>
                <c:pt idx="4637">
                  <c:v>1.0002444797790779</c:v>
                </c:pt>
                <c:pt idx="4638">
                  <c:v>1.0002445096191599</c:v>
                </c:pt>
                <c:pt idx="4639">
                  <c:v>1.0002445394592401</c:v>
                </c:pt>
                <c:pt idx="4640">
                  <c:v>1.0002445543792799</c:v>
                </c:pt>
                <c:pt idx="4641">
                  <c:v>1.0002445842193599</c:v>
                </c:pt>
                <c:pt idx="4642">
                  <c:v>1.0002446140594368</c:v>
                </c:pt>
                <c:pt idx="4643">
                  <c:v>1.0002446438995198</c:v>
                </c:pt>
                <c:pt idx="4644">
                  <c:v>1.0002446737395998</c:v>
                </c:pt>
                <c:pt idx="4645">
                  <c:v>1.0002446886596368</c:v>
                </c:pt>
                <c:pt idx="4646">
                  <c:v>1.0002447184997219</c:v>
                </c:pt>
                <c:pt idx="4647">
                  <c:v>1.000244763259843</c:v>
                </c:pt>
                <c:pt idx="4648">
                  <c:v>1.0002447930999188</c:v>
                </c:pt>
                <c:pt idx="4649">
                  <c:v>1.0002448229400041</c:v>
                </c:pt>
                <c:pt idx="4650">
                  <c:v>1.0002448527800838</c:v>
                </c:pt>
                <c:pt idx="4651">
                  <c:v>1.0002448826201638</c:v>
                </c:pt>
                <c:pt idx="4652">
                  <c:v>1.0002449273802851</c:v>
                </c:pt>
                <c:pt idx="4653">
                  <c:v>1.0002449572203638</c:v>
                </c:pt>
                <c:pt idx="4654">
                  <c:v>1.000245001980486</c:v>
                </c:pt>
                <c:pt idx="4655">
                  <c:v>1.0002450467406081</c:v>
                </c:pt>
                <c:pt idx="4656">
                  <c:v>1.0002450765806881</c:v>
                </c:pt>
                <c:pt idx="4657">
                  <c:v>1.0002451213408134</c:v>
                </c:pt>
                <c:pt idx="4658">
                  <c:v>1.0002451661009342</c:v>
                </c:pt>
                <c:pt idx="4659">
                  <c:v>1.00024521086105</c:v>
                </c:pt>
                <c:pt idx="4660">
                  <c:v>1.0002452556211698</c:v>
                </c:pt>
                <c:pt idx="4661">
                  <c:v>1.0002453003812921</c:v>
                </c:pt>
                <c:pt idx="4662">
                  <c:v>1.0002453451414111</c:v>
                </c:pt>
                <c:pt idx="4663">
                  <c:v>1.0002453899015362</c:v>
                </c:pt>
                <c:pt idx="4664">
                  <c:v>1.0002454495816941</c:v>
                </c:pt>
                <c:pt idx="4665">
                  <c:v>1.0002454943418182</c:v>
                </c:pt>
                <c:pt idx="4666">
                  <c:v>1.0002455391019383</c:v>
                </c:pt>
                <c:pt idx="4667">
                  <c:v>1.0002455987820951</c:v>
                </c:pt>
                <c:pt idx="4668">
                  <c:v>1.000245643542216</c:v>
                </c:pt>
                <c:pt idx="4669">
                  <c:v>1.000245703222377</c:v>
                </c:pt>
                <c:pt idx="4670">
                  <c:v>1.0002457629025381</c:v>
                </c:pt>
                <c:pt idx="4671">
                  <c:v>1.0002458076626579</c:v>
                </c:pt>
                <c:pt idx="4672">
                  <c:v>1.0002458673428201</c:v>
                </c:pt>
                <c:pt idx="4673">
                  <c:v>1.00024592702298</c:v>
                </c:pt>
                <c:pt idx="4674">
                  <c:v>1.0002459867031421</c:v>
                </c:pt>
                <c:pt idx="4675">
                  <c:v>1.0002460463833021</c:v>
                </c:pt>
                <c:pt idx="4676">
                  <c:v>1.0002461060634631</c:v>
                </c:pt>
                <c:pt idx="4677">
                  <c:v>1.0002461657436241</c:v>
                </c:pt>
                <c:pt idx="4678">
                  <c:v>1.0002462254237841</c:v>
                </c:pt>
                <c:pt idx="4679">
                  <c:v>1.0002462851039438</c:v>
                </c:pt>
                <c:pt idx="4680">
                  <c:v>1.0002463447841059</c:v>
                </c:pt>
                <c:pt idx="4681">
                  <c:v>1.000246404464268</c:v>
                </c:pt>
                <c:pt idx="4682">
                  <c:v>1.000246464144428</c:v>
                </c:pt>
                <c:pt idx="4683">
                  <c:v>1.0002465238245901</c:v>
                </c:pt>
                <c:pt idx="4684">
                  <c:v>1.00024658350475</c:v>
                </c:pt>
                <c:pt idx="4685">
                  <c:v>1.0002466431849089</c:v>
                </c:pt>
                <c:pt idx="4686">
                  <c:v>1.000246702865071</c:v>
                </c:pt>
                <c:pt idx="4687">
                  <c:v>1.000246762545232</c:v>
                </c:pt>
                <c:pt idx="4688">
                  <c:v>1.0002468222253931</c:v>
                </c:pt>
                <c:pt idx="4689">
                  <c:v>1.0002468819055541</c:v>
                </c:pt>
                <c:pt idx="4690">
                  <c:v>1.0002469415857203</c:v>
                </c:pt>
                <c:pt idx="4691">
                  <c:v>1.0002470012658802</c:v>
                </c:pt>
                <c:pt idx="4692">
                  <c:v>1.0002470609460423</c:v>
                </c:pt>
                <c:pt idx="4693">
                  <c:v>1.0002471206262045</c:v>
                </c:pt>
                <c:pt idx="4694">
                  <c:v>1.0002471803063642</c:v>
                </c:pt>
                <c:pt idx="4695">
                  <c:v>1.00024722506648</c:v>
                </c:pt>
                <c:pt idx="4696">
                  <c:v>1.0002472847466422</c:v>
                </c:pt>
                <c:pt idx="4697">
                  <c:v>1.0002473444268063</c:v>
                </c:pt>
                <c:pt idx="4698">
                  <c:v>1.0002473891869221</c:v>
                </c:pt>
                <c:pt idx="4699">
                  <c:v>1.0002474488670841</c:v>
                </c:pt>
                <c:pt idx="4700">
                  <c:v>1.0002474936272041</c:v>
                </c:pt>
                <c:pt idx="4701">
                  <c:v>1.000247553307364</c:v>
                </c:pt>
                <c:pt idx="4702">
                  <c:v>1.000247598067485</c:v>
                </c:pt>
                <c:pt idx="4703">
                  <c:v>1.000247642827605</c:v>
                </c:pt>
                <c:pt idx="4704">
                  <c:v>1.000247687587726</c:v>
                </c:pt>
                <c:pt idx="4705">
                  <c:v>1.000247747267887</c:v>
                </c:pt>
                <c:pt idx="4706">
                  <c:v>1.000247792028008</c:v>
                </c:pt>
                <c:pt idx="4707">
                  <c:v>1.0002478367881322</c:v>
                </c:pt>
                <c:pt idx="4708">
                  <c:v>1.0002478666282155</c:v>
                </c:pt>
                <c:pt idx="4709">
                  <c:v>1.0002479113883342</c:v>
                </c:pt>
                <c:pt idx="4710">
                  <c:v>1.0002479561484501</c:v>
                </c:pt>
                <c:pt idx="4711">
                  <c:v>1.0002480009085721</c:v>
                </c:pt>
                <c:pt idx="4712">
                  <c:v>1.0002480307486521</c:v>
                </c:pt>
                <c:pt idx="4713">
                  <c:v>1.0002480755087721</c:v>
                </c:pt>
                <c:pt idx="4714">
                  <c:v>1.0002481053488521</c:v>
                </c:pt>
                <c:pt idx="4715">
                  <c:v>1.0002481501089731</c:v>
                </c:pt>
                <c:pt idx="4716">
                  <c:v>1.0002481799490541</c:v>
                </c:pt>
                <c:pt idx="4717">
                  <c:v>1.0002482097891339</c:v>
                </c:pt>
                <c:pt idx="4718">
                  <c:v>1.0002482396292141</c:v>
                </c:pt>
                <c:pt idx="4719">
                  <c:v>1.0002482694692951</c:v>
                </c:pt>
                <c:pt idx="4720">
                  <c:v>1.0002482993093738</c:v>
                </c:pt>
                <c:pt idx="4721">
                  <c:v>1.0002483291494559</c:v>
                </c:pt>
                <c:pt idx="4722">
                  <c:v>1.0002483589895359</c:v>
                </c:pt>
                <c:pt idx="4723">
                  <c:v>1.000248388829617</c:v>
                </c:pt>
                <c:pt idx="4724">
                  <c:v>1.0002484186696958</c:v>
                </c:pt>
                <c:pt idx="4725">
                  <c:v>1.0002484485097771</c:v>
                </c:pt>
                <c:pt idx="4726">
                  <c:v>1.000248478349858</c:v>
                </c:pt>
                <c:pt idx="4727">
                  <c:v>1.0002484932698978</c:v>
                </c:pt>
                <c:pt idx="4728">
                  <c:v>1.000248523109978</c:v>
                </c:pt>
                <c:pt idx="4729">
                  <c:v>1.00024855295006</c:v>
                </c:pt>
                <c:pt idx="4730">
                  <c:v>1.0002485678701001</c:v>
                </c:pt>
                <c:pt idx="4731">
                  <c:v>1.0002485977101798</c:v>
                </c:pt>
                <c:pt idx="4732">
                  <c:v>1.0002486126302199</c:v>
                </c:pt>
                <c:pt idx="4733">
                  <c:v>1.0002486424702999</c:v>
                </c:pt>
                <c:pt idx="4734">
                  <c:v>1.0002486573903377</c:v>
                </c:pt>
                <c:pt idx="4735">
                  <c:v>1.0002486872304168</c:v>
                </c:pt>
                <c:pt idx="4736">
                  <c:v>1.000248717070501</c:v>
                </c:pt>
                <c:pt idx="4737">
                  <c:v>1.0002487319905462</c:v>
                </c:pt>
                <c:pt idx="4738">
                  <c:v>1.0002487618306253</c:v>
                </c:pt>
                <c:pt idx="4739">
                  <c:v>1.000248776750662</c:v>
                </c:pt>
                <c:pt idx="4740">
                  <c:v>1.0002488065907462</c:v>
                </c:pt>
                <c:pt idx="4741">
                  <c:v>1.0002488364308262</c:v>
                </c:pt>
                <c:pt idx="4742">
                  <c:v>1.0002488513508641</c:v>
                </c:pt>
                <c:pt idx="4743">
                  <c:v>1.000248881190944</c:v>
                </c:pt>
                <c:pt idx="4744">
                  <c:v>1.0002489110310282</c:v>
                </c:pt>
                <c:pt idx="4745">
                  <c:v>1.0002489408711073</c:v>
                </c:pt>
                <c:pt idx="4746">
                  <c:v>1.0002489557911451</c:v>
                </c:pt>
                <c:pt idx="4747">
                  <c:v>1.0002489856312282</c:v>
                </c:pt>
                <c:pt idx="4748">
                  <c:v>1.000249015471306</c:v>
                </c:pt>
                <c:pt idx="4749">
                  <c:v>1.0002490453113859</c:v>
                </c:pt>
                <c:pt idx="4750">
                  <c:v>1.000249075151467</c:v>
                </c:pt>
                <c:pt idx="4751">
                  <c:v>1.0002491049915523</c:v>
                </c:pt>
                <c:pt idx="4752">
                  <c:v>1.0002491348316322</c:v>
                </c:pt>
                <c:pt idx="4753">
                  <c:v>1.0002491795917534</c:v>
                </c:pt>
                <c:pt idx="4754">
                  <c:v>1.00024920943183</c:v>
                </c:pt>
                <c:pt idx="4755">
                  <c:v>1.00024923927191</c:v>
                </c:pt>
                <c:pt idx="4756">
                  <c:v>1.0002492840320298</c:v>
                </c:pt>
                <c:pt idx="4757">
                  <c:v>1.0002493138721098</c:v>
                </c:pt>
                <c:pt idx="4758">
                  <c:v>1.000249358632231</c:v>
                </c:pt>
                <c:pt idx="4759">
                  <c:v>1.0002493884723098</c:v>
                </c:pt>
                <c:pt idx="4760">
                  <c:v>1.0002494332324319</c:v>
                </c:pt>
                <c:pt idx="4761">
                  <c:v>1.000249477992553</c:v>
                </c:pt>
                <c:pt idx="4762">
                  <c:v>1.000249522752674</c:v>
                </c:pt>
                <c:pt idx="4763">
                  <c:v>1.000249567512794</c:v>
                </c:pt>
                <c:pt idx="4764">
                  <c:v>1.0002496122729108</c:v>
                </c:pt>
                <c:pt idx="4765">
                  <c:v>1.0002496570330308</c:v>
                </c:pt>
                <c:pt idx="4766">
                  <c:v>1.000249701793156</c:v>
                </c:pt>
                <c:pt idx="4767">
                  <c:v>1.0002497465532771</c:v>
                </c:pt>
                <c:pt idx="4768">
                  <c:v>1.000249806233438</c:v>
                </c:pt>
                <c:pt idx="4769">
                  <c:v>1.000249850993558</c:v>
                </c:pt>
                <c:pt idx="4770">
                  <c:v>1.0002499106737222</c:v>
                </c:pt>
                <c:pt idx="4771">
                  <c:v>1.00024995543384</c:v>
                </c:pt>
                <c:pt idx="4772">
                  <c:v>1.000250015114001</c:v>
                </c:pt>
                <c:pt idx="4773">
                  <c:v>1.000250059874122</c:v>
                </c:pt>
                <c:pt idx="4774">
                  <c:v>1.0002501195542821</c:v>
                </c:pt>
                <c:pt idx="4775">
                  <c:v>1.0002501792344431</c:v>
                </c:pt>
                <c:pt idx="4776">
                  <c:v>1.0002502239945641</c:v>
                </c:pt>
                <c:pt idx="4777">
                  <c:v>1.0002502836747251</c:v>
                </c:pt>
                <c:pt idx="4778">
                  <c:v>1.0002503433548859</c:v>
                </c:pt>
                <c:pt idx="4779">
                  <c:v>1.0002504030350481</c:v>
                </c:pt>
                <c:pt idx="4780">
                  <c:v>1.0002504627152102</c:v>
                </c:pt>
                <c:pt idx="4781">
                  <c:v>1.0002505223953713</c:v>
                </c:pt>
                <c:pt idx="4782">
                  <c:v>1.0002505820755301</c:v>
                </c:pt>
                <c:pt idx="4783">
                  <c:v>1.00025064175569</c:v>
                </c:pt>
                <c:pt idx="4784">
                  <c:v>1.0002507014358533</c:v>
                </c:pt>
                <c:pt idx="4785">
                  <c:v>1.0002507611160163</c:v>
                </c:pt>
                <c:pt idx="4786">
                  <c:v>1.0002508207961762</c:v>
                </c:pt>
                <c:pt idx="4787">
                  <c:v>1.0002508804763341</c:v>
                </c:pt>
                <c:pt idx="4788">
                  <c:v>1.0002509401564961</c:v>
                </c:pt>
                <c:pt idx="4789">
                  <c:v>1.0002509998366582</c:v>
                </c:pt>
                <c:pt idx="4790">
                  <c:v>1.0002510595168161</c:v>
                </c:pt>
                <c:pt idx="4791">
                  <c:v>1.0002511191969781</c:v>
                </c:pt>
                <c:pt idx="4792">
                  <c:v>1.000251178877138</c:v>
                </c:pt>
                <c:pt idx="4793">
                  <c:v>1.0002512385572999</c:v>
                </c:pt>
                <c:pt idx="4794">
                  <c:v>1.0002512982374556</c:v>
                </c:pt>
                <c:pt idx="4795">
                  <c:v>1.0002513579176198</c:v>
                </c:pt>
                <c:pt idx="4796">
                  <c:v>1.000251417597781</c:v>
                </c:pt>
                <c:pt idx="4797">
                  <c:v>1.0002514772779418</c:v>
                </c:pt>
                <c:pt idx="4798">
                  <c:v>1.0002515220380641</c:v>
                </c:pt>
                <c:pt idx="4799">
                  <c:v>1.0002515817182283</c:v>
                </c:pt>
                <c:pt idx="4800">
                  <c:v>1.0002516413983851</c:v>
                </c:pt>
                <c:pt idx="4801">
                  <c:v>1.000251686158506</c:v>
                </c:pt>
                <c:pt idx="4802">
                  <c:v>1.0002517458386659</c:v>
                </c:pt>
                <c:pt idx="4803">
                  <c:v>1.0002517905987871</c:v>
                </c:pt>
                <c:pt idx="4804">
                  <c:v>1.0002518502789479</c:v>
                </c:pt>
                <c:pt idx="4805">
                  <c:v>1.0002518950390678</c:v>
                </c:pt>
                <c:pt idx="4806">
                  <c:v>1.0002519547192301</c:v>
                </c:pt>
                <c:pt idx="4807">
                  <c:v>1.00025199947935</c:v>
                </c:pt>
                <c:pt idx="4808">
                  <c:v>1.0002520442394711</c:v>
                </c:pt>
                <c:pt idx="4809">
                  <c:v>1.0002520889995921</c:v>
                </c:pt>
                <c:pt idx="4810">
                  <c:v>1.0002521337597174</c:v>
                </c:pt>
                <c:pt idx="4811">
                  <c:v>1.0002521785198353</c:v>
                </c:pt>
                <c:pt idx="4812">
                  <c:v>1.000252223279954</c:v>
                </c:pt>
                <c:pt idx="4813">
                  <c:v>1.0002522680400741</c:v>
                </c:pt>
                <c:pt idx="4814">
                  <c:v>1.0002522978801538</c:v>
                </c:pt>
                <c:pt idx="4815">
                  <c:v>1.0002523426402761</c:v>
                </c:pt>
                <c:pt idx="4816">
                  <c:v>1.0002523874003959</c:v>
                </c:pt>
                <c:pt idx="4817">
                  <c:v>1.000252417240477</c:v>
                </c:pt>
                <c:pt idx="4818">
                  <c:v>1.0002524620005981</c:v>
                </c:pt>
                <c:pt idx="4819">
                  <c:v>1.0002524918406781</c:v>
                </c:pt>
                <c:pt idx="4820">
                  <c:v>1.0002525216807645</c:v>
                </c:pt>
                <c:pt idx="4821">
                  <c:v>1.0002525515208422</c:v>
                </c:pt>
                <c:pt idx="4822">
                  <c:v>1.0002525962809601</c:v>
                </c:pt>
                <c:pt idx="4823">
                  <c:v>1.0002526261210443</c:v>
                </c:pt>
                <c:pt idx="4824">
                  <c:v>1.00025265596112</c:v>
                </c:pt>
                <c:pt idx="4825">
                  <c:v>1.0002526858012042</c:v>
                </c:pt>
                <c:pt idx="4826">
                  <c:v>1.0002527156412833</c:v>
                </c:pt>
                <c:pt idx="4827">
                  <c:v>1.0002527305613262</c:v>
                </c:pt>
                <c:pt idx="4828">
                  <c:v>1.0002527604014062</c:v>
                </c:pt>
                <c:pt idx="4829">
                  <c:v>1.0002527902414819</c:v>
                </c:pt>
                <c:pt idx="4830">
                  <c:v>1.0002528200815684</c:v>
                </c:pt>
                <c:pt idx="4831">
                  <c:v>1.0002528499216483</c:v>
                </c:pt>
                <c:pt idx="4832">
                  <c:v>1.0002528648416884</c:v>
                </c:pt>
                <c:pt idx="4833">
                  <c:v>1.0002528946817704</c:v>
                </c:pt>
                <c:pt idx="4834">
                  <c:v>1.0002529245218517</c:v>
                </c:pt>
                <c:pt idx="4835">
                  <c:v>1.0002529394418904</c:v>
                </c:pt>
                <c:pt idx="4836">
                  <c:v>1.0002529692819715</c:v>
                </c:pt>
                <c:pt idx="4837">
                  <c:v>1.0002529842020103</c:v>
                </c:pt>
                <c:pt idx="4838">
                  <c:v>1.0002530140420851</c:v>
                </c:pt>
                <c:pt idx="4839">
                  <c:v>1.000253043882166</c:v>
                </c:pt>
                <c:pt idx="4840">
                  <c:v>1.0002530588022061</c:v>
                </c:pt>
                <c:pt idx="4841">
                  <c:v>1.000253088642286</c:v>
                </c:pt>
                <c:pt idx="4842">
                  <c:v>1.0002531035623281</c:v>
                </c:pt>
                <c:pt idx="4843">
                  <c:v>1.0002531334024081</c:v>
                </c:pt>
                <c:pt idx="4844">
                  <c:v>1.000253163242488</c:v>
                </c:pt>
                <c:pt idx="4845">
                  <c:v>1.0002531781625281</c:v>
                </c:pt>
                <c:pt idx="4846">
                  <c:v>1.0002532080026079</c:v>
                </c:pt>
                <c:pt idx="4847">
                  <c:v>1.0002532378426878</c:v>
                </c:pt>
                <c:pt idx="4848">
                  <c:v>1.0002532527627299</c:v>
                </c:pt>
                <c:pt idx="4849">
                  <c:v>1.000253282602809</c:v>
                </c:pt>
                <c:pt idx="4850">
                  <c:v>1.0002533124428898</c:v>
                </c:pt>
                <c:pt idx="4851">
                  <c:v>1.0002533422829698</c:v>
                </c:pt>
                <c:pt idx="4852">
                  <c:v>1.0002533721230511</c:v>
                </c:pt>
                <c:pt idx="4853">
                  <c:v>1.0002534019631342</c:v>
                </c:pt>
                <c:pt idx="4854">
                  <c:v>1.0002534318032164</c:v>
                </c:pt>
                <c:pt idx="4855">
                  <c:v>1.0002534616432974</c:v>
                </c:pt>
                <c:pt idx="4856">
                  <c:v>1.0002534914833741</c:v>
                </c:pt>
                <c:pt idx="4857">
                  <c:v>1.0002535362434941</c:v>
                </c:pt>
                <c:pt idx="4858">
                  <c:v>1.0002535660835783</c:v>
                </c:pt>
                <c:pt idx="4859">
                  <c:v>1.000253595923654</c:v>
                </c:pt>
                <c:pt idx="4860">
                  <c:v>1.0002536406837761</c:v>
                </c:pt>
                <c:pt idx="4861">
                  <c:v>1.0002536705238561</c:v>
                </c:pt>
                <c:pt idx="4862">
                  <c:v>1.0002537152839759</c:v>
                </c:pt>
                <c:pt idx="4863">
                  <c:v>1.0002537600440959</c:v>
                </c:pt>
                <c:pt idx="4864">
                  <c:v>1.000253789884177</c:v>
                </c:pt>
                <c:pt idx="4865">
                  <c:v>1.0002538346443022</c:v>
                </c:pt>
                <c:pt idx="4866">
                  <c:v>1.000253879404418</c:v>
                </c:pt>
                <c:pt idx="4867">
                  <c:v>1.0002539241645443</c:v>
                </c:pt>
                <c:pt idx="4868">
                  <c:v>1.0002539689246601</c:v>
                </c:pt>
                <c:pt idx="4869">
                  <c:v>1.00025401368478</c:v>
                </c:pt>
                <c:pt idx="4870">
                  <c:v>1.000254073364941</c:v>
                </c:pt>
                <c:pt idx="4871">
                  <c:v>1.0002541181250619</c:v>
                </c:pt>
                <c:pt idx="4872">
                  <c:v>1.000254162885182</c:v>
                </c:pt>
                <c:pt idx="4873">
                  <c:v>1.000254222565343</c:v>
                </c:pt>
                <c:pt idx="4874">
                  <c:v>1.0002542673254617</c:v>
                </c:pt>
                <c:pt idx="4875">
                  <c:v>1.0002543120855838</c:v>
                </c:pt>
                <c:pt idx="4876">
                  <c:v>1.0002543717657482</c:v>
                </c:pt>
                <c:pt idx="4877">
                  <c:v>1.0002544314459081</c:v>
                </c:pt>
                <c:pt idx="4878">
                  <c:v>1.0002544762060281</c:v>
                </c:pt>
                <c:pt idx="4879">
                  <c:v>1.0002545358861881</c:v>
                </c:pt>
                <c:pt idx="4880">
                  <c:v>1.00025459556635</c:v>
                </c:pt>
                <c:pt idx="4881">
                  <c:v>1.0002546552465099</c:v>
                </c:pt>
                <c:pt idx="4882">
                  <c:v>1.0002547149266721</c:v>
                </c:pt>
                <c:pt idx="4883">
                  <c:v>1.0002547596867921</c:v>
                </c:pt>
                <c:pt idx="4884">
                  <c:v>1.000254819366952</c:v>
                </c:pt>
                <c:pt idx="4885">
                  <c:v>1.0002548790471131</c:v>
                </c:pt>
                <c:pt idx="4886">
                  <c:v>1.0002549387272741</c:v>
                </c:pt>
                <c:pt idx="4887">
                  <c:v>1.0002549984074338</c:v>
                </c:pt>
                <c:pt idx="4888">
                  <c:v>1.000255058087596</c:v>
                </c:pt>
                <c:pt idx="4889">
                  <c:v>1.0002551177677581</c:v>
                </c:pt>
                <c:pt idx="4890">
                  <c:v>1.000255177447918</c:v>
                </c:pt>
                <c:pt idx="4891">
                  <c:v>1.00025523712808</c:v>
                </c:pt>
                <c:pt idx="4892">
                  <c:v>1.0002552968082401</c:v>
                </c:pt>
                <c:pt idx="4893">
                  <c:v>1.0002553564884</c:v>
                </c:pt>
                <c:pt idx="4894">
                  <c:v>1.0002554161685642</c:v>
                </c:pt>
                <c:pt idx="4895">
                  <c:v>1.0002554758487274</c:v>
                </c:pt>
                <c:pt idx="4896">
                  <c:v>1.0002555355288882</c:v>
                </c:pt>
                <c:pt idx="4897">
                  <c:v>1.0002555952090439</c:v>
                </c:pt>
                <c:pt idx="4898">
                  <c:v>1.0002556548892061</c:v>
                </c:pt>
                <c:pt idx="4899">
                  <c:v>1.000255714569366</c:v>
                </c:pt>
                <c:pt idx="4900">
                  <c:v>1.0002557742495282</c:v>
                </c:pt>
                <c:pt idx="4901">
                  <c:v>1.0002558339296881</c:v>
                </c:pt>
                <c:pt idx="4902">
                  <c:v>1.0002558786898081</c:v>
                </c:pt>
                <c:pt idx="4903">
                  <c:v>1.0002559383699701</c:v>
                </c:pt>
                <c:pt idx="4904">
                  <c:v>1.00025599805013</c:v>
                </c:pt>
                <c:pt idx="4905">
                  <c:v>1.00025604281025</c:v>
                </c:pt>
                <c:pt idx="4906">
                  <c:v>1.0002561024904111</c:v>
                </c:pt>
                <c:pt idx="4907">
                  <c:v>1.000256147250532</c:v>
                </c:pt>
                <c:pt idx="4908">
                  <c:v>1.0002562069306931</c:v>
                </c:pt>
                <c:pt idx="4909">
                  <c:v>1.000256251690814</c:v>
                </c:pt>
                <c:pt idx="4910">
                  <c:v>1.0002562964509338</c:v>
                </c:pt>
                <c:pt idx="4911">
                  <c:v>1.0002563561310951</c:v>
                </c:pt>
                <c:pt idx="4912">
                  <c:v>1.0002564008912203</c:v>
                </c:pt>
                <c:pt idx="4913">
                  <c:v>1.0002564456513381</c:v>
                </c:pt>
                <c:pt idx="4914">
                  <c:v>1.000256490411457</c:v>
                </c:pt>
                <c:pt idx="4915">
                  <c:v>1.0002565351715822</c:v>
                </c:pt>
                <c:pt idx="4916">
                  <c:v>1.0002565799317045</c:v>
                </c:pt>
                <c:pt idx="4917">
                  <c:v>1.0002566097717842</c:v>
                </c:pt>
                <c:pt idx="4918">
                  <c:v>1.0002566545319</c:v>
                </c:pt>
                <c:pt idx="4919">
                  <c:v>1.0002566992920199</c:v>
                </c:pt>
                <c:pt idx="4920">
                  <c:v>1.0002567291321021</c:v>
                </c:pt>
                <c:pt idx="4921">
                  <c:v>1.0002567738922221</c:v>
                </c:pt>
                <c:pt idx="4922">
                  <c:v>1.0002568037323021</c:v>
                </c:pt>
                <c:pt idx="4923">
                  <c:v>1.000256848492423</c:v>
                </c:pt>
                <c:pt idx="4924">
                  <c:v>1.0002568783325041</c:v>
                </c:pt>
                <c:pt idx="4925">
                  <c:v>1.0002569081725841</c:v>
                </c:pt>
                <c:pt idx="4926">
                  <c:v>1.000256938012664</c:v>
                </c:pt>
                <c:pt idx="4927">
                  <c:v>1.0002569678527482</c:v>
                </c:pt>
                <c:pt idx="4928">
                  <c:v>1.0002569976928251</c:v>
                </c:pt>
                <c:pt idx="4929">
                  <c:v>1.0002570275329061</c:v>
                </c:pt>
                <c:pt idx="4930">
                  <c:v>1.000257057372985</c:v>
                </c:pt>
                <c:pt idx="4931">
                  <c:v>1.0002570872130661</c:v>
                </c:pt>
                <c:pt idx="4932">
                  <c:v>1.000257117053146</c:v>
                </c:pt>
                <c:pt idx="4933">
                  <c:v>1.0002571468932335</c:v>
                </c:pt>
                <c:pt idx="4934">
                  <c:v>1.0002571767333135</c:v>
                </c:pt>
                <c:pt idx="4935">
                  <c:v>1.0002571916533523</c:v>
                </c:pt>
                <c:pt idx="4936">
                  <c:v>1.0002572214934322</c:v>
                </c:pt>
                <c:pt idx="4937">
                  <c:v>1.0002572513335122</c:v>
                </c:pt>
                <c:pt idx="4938">
                  <c:v>1.0002572662535543</c:v>
                </c:pt>
                <c:pt idx="4939">
                  <c:v>1.00025729609363</c:v>
                </c:pt>
                <c:pt idx="4940">
                  <c:v>1.0002573259337155</c:v>
                </c:pt>
                <c:pt idx="4941">
                  <c:v>1.0002573408537543</c:v>
                </c:pt>
                <c:pt idx="4942">
                  <c:v>1.0002573706938342</c:v>
                </c:pt>
                <c:pt idx="4943">
                  <c:v>1.0002573856138701</c:v>
                </c:pt>
                <c:pt idx="4944">
                  <c:v>1.0002574154539521</c:v>
                </c:pt>
                <c:pt idx="4945">
                  <c:v>1.000257445294032</c:v>
                </c:pt>
                <c:pt idx="4946">
                  <c:v>1.0002574602140721</c:v>
                </c:pt>
                <c:pt idx="4947">
                  <c:v>1.0002574900541519</c:v>
                </c:pt>
                <c:pt idx="4948">
                  <c:v>1.0002575198942363</c:v>
                </c:pt>
                <c:pt idx="4949">
                  <c:v>1.0002575348142784</c:v>
                </c:pt>
                <c:pt idx="4950">
                  <c:v>1.0002575646543583</c:v>
                </c:pt>
                <c:pt idx="4951">
                  <c:v>1.0002575944944341</c:v>
                </c:pt>
                <c:pt idx="4952">
                  <c:v>1.0002576243345183</c:v>
                </c:pt>
                <c:pt idx="4953">
                  <c:v>1.0002576392545541</c:v>
                </c:pt>
                <c:pt idx="4954">
                  <c:v>1.0002576690946361</c:v>
                </c:pt>
                <c:pt idx="4955">
                  <c:v>1.0002576989347161</c:v>
                </c:pt>
                <c:pt idx="4956">
                  <c:v>1.0002577287748002</c:v>
                </c:pt>
                <c:pt idx="4957">
                  <c:v>1.000257758614876</c:v>
                </c:pt>
                <c:pt idx="4958">
                  <c:v>1.0002577884549559</c:v>
                </c:pt>
                <c:pt idx="4959">
                  <c:v>1.0002578332150802</c:v>
                </c:pt>
                <c:pt idx="4960">
                  <c:v>1.0002578630551622</c:v>
                </c:pt>
                <c:pt idx="4961">
                  <c:v>1.0002578928952381</c:v>
                </c:pt>
                <c:pt idx="4962">
                  <c:v>1.0002579227353234</c:v>
                </c:pt>
                <c:pt idx="4963">
                  <c:v>1.0002579674954422</c:v>
                </c:pt>
                <c:pt idx="4964">
                  <c:v>1.0002579973355201</c:v>
                </c:pt>
                <c:pt idx="4965">
                  <c:v>1.00025804209564</c:v>
                </c:pt>
                <c:pt idx="4966">
                  <c:v>1.0002580868557642</c:v>
                </c:pt>
                <c:pt idx="4967">
                  <c:v>1.0002581166958442</c:v>
                </c:pt>
                <c:pt idx="4968">
                  <c:v>1.0002581614559662</c:v>
                </c:pt>
                <c:pt idx="4969">
                  <c:v>1.0002582062160841</c:v>
                </c:pt>
                <c:pt idx="4970">
                  <c:v>1.0002582509762041</c:v>
                </c:pt>
                <c:pt idx="4971">
                  <c:v>1.000258295736324</c:v>
                </c:pt>
                <c:pt idx="4972">
                  <c:v>1.0002583404964451</c:v>
                </c:pt>
                <c:pt idx="4973">
                  <c:v>1.0002583852565661</c:v>
                </c:pt>
                <c:pt idx="4974">
                  <c:v>1.0002584300166861</c:v>
                </c:pt>
                <c:pt idx="4975">
                  <c:v>1.0002584896968523</c:v>
                </c:pt>
                <c:pt idx="4976">
                  <c:v>1.0002585344569734</c:v>
                </c:pt>
                <c:pt idx="4977">
                  <c:v>1.0002585792170913</c:v>
                </c:pt>
                <c:pt idx="4978">
                  <c:v>1.0002586388972501</c:v>
                </c:pt>
                <c:pt idx="4979">
                  <c:v>1.0002586836573699</c:v>
                </c:pt>
                <c:pt idx="4980">
                  <c:v>1.0002587433375321</c:v>
                </c:pt>
                <c:pt idx="4981">
                  <c:v>1.000258803017692</c:v>
                </c:pt>
                <c:pt idx="4982">
                  <c:v>1.000258847777812</c:v>
                </c:pt>
                <c:pt idx="4983">
                  <c:v>1.0002589074579731</c:v>
                </c:pt>
                <c:pt idx="4984">
                  <c:v>1.0002589671381341</c:v>
                </c:pt>
                <c:pt idx="4985">
                  <c:v>1.0002590268183003</c:v>
                </c:pt>
                <c:pt idx="4986">
                  <c:v>1.000259086498456</c:v>
                </c:pt>
                <c:pt idx="4987">
                  <c:v>1.0002591312585802</c:v>
                </c:pt>
                <c:pt idx="4988">
                  <c:v>1.0002591909387402</c:v>
                </c:pt>
                <c:pt idx="4989">
                  <c:v>1.0002592506188979</c:v>
                </c:pt>
                <c:pt idx="4990">
                  <c:v>1.0002593102990578</c:v>
                </c:pt>
                <c:pt idx="4991">
                  <c:v>1.0002593699792222</c:v>
                </c:pt>
                <c:pt idx="4992">
                  <c:v>1.0002594296593821</c:v>
                </c:pt>
                <c:pt idx="4993">
                  <c:v>1.000259489339542</c:v>
                </c:pt>
                <c:pt idx="4994">
                  <c:v>1.0002595490197053</c:v>
                </c:pt>
                <c:pt idx="4995">
                  <c:v>1.0002596086998639</c:v>
                </c:pt>
                <c:pt idx="4996">
                  <c:v>1.000259668380024</c:v>
                </c:pt>
                <c:pt idx="4997">
                  <c:v>1.000259728060185</c:v>
                </c:pt>
                <c:pt idx="4998">
                  <c:v>1.0002597877403459</c:v>
                </c:pt>
                <c:pt idx="4999">
                  <c:v>1.0002598474205071</c:v>
                </c:pt>
                <c:pt idx="5000">
                  <c:v>1.0002599071006679</c:v>
                </c:pt>
                <c:pt idx="5001">
                  <c:v>1.0002599667808343</c:v>
                </c:pt>
                <c:pt idx="5002">
                  <c:v>1.00026002646099</c:v>
                </c:pt>
                <c:pt idx="5003">
                  <c:v>1.000260086141151</c:v>
                </c:pt>
                <c:pt idx="5004">
                  <c:v>1.0002601458213121</c:v>
                </c:pt>
                <c:pt idx="5005">
                  <c:v>1.0002601905814319</c:v>
                </c:pt>
                <c:pt idx="5006">
                  <c:v>1.0002602502615918</c:v>
                </c:pt>
                <c:pt idx="5007">
                  <c:v>1.0002603099417582</c:v>
                </c:pt>
                <c:pt idx="5008">
                  <c:v>1.000260354701874</c:v>
                </c:pt>
                <c:pt idx="5009">
                  <c:v>1.0002604143820359</c:v>
                </c:pt>
                <c:pt idx="5010">
                  <c:v>1.0002604591421558</c:v>
                </c:pt>
                <c:pt idx="5011">
                  <c:v>1.000260518822317</c:v>
                </c:pt>
                <c:pt idx="5012">
                  <c:v>1.000260563582438</c:v>
                </c:pt>
                <c:pt idx="5013">
                  <c:v>1.0002606232625999</c:v>
                </c:pt>
                <c:pt idx="5014">
                  <c:v>1.00026066802272</c:v>
                </c:pt>
                <c:pt idx="5015">
                  <c:v>1.0002607127828398</c:v>
                </c:pt>
                <c:pt idx="5016">
                  <c:v>1.0002607575429556</c:v>
                </c:pt>
                <c:pt idx="5017">
                  <c:v>1.000260802303081</c:v>
                </c:pt>
                <c:pt idx="5018">
                  <c:v>1.000260847063202</c:v>
                </c:pt>
                <c:pt idx="5019">
                  <c:v>1.0002608918233231</c:v>
                </c:pt>
                <c:pt idx="5020">
                  <c:v>1.0002609365834441</c:v>
                </c:pt>
                <c:pt idx="5021">
                  <c:v>1.0002609813435641</c:v>
                </c:pt>
                <c:pt idx="5022">
                  <c:v>1.0002610111836439</c:v>
                </c:pt>
                <c:pt idx="5023">
                  <c:v>1.000261055943765</c:v>
                </c:pt>
                <c:pt idx="5024">
                  <c:v>1.000261100703886</c:v>
                </c:pt>
                <c:pt idx="5025">
                  <c:v>1.0002611305439659</c:v>
                </c:pt>
                <c:pt idx="5026">
                  <c:v>1.0002611753040858</c:v>
                </c:pt>
                <c:pt idx="5027">
                  <c:v>1.0002612051441615</c:v>
                </c:pt>
                <c:pt idx="5028">
                  <c:v>1.0002612349842479</c:v>
                </c:pt>
                <c:pt idx="5029">
                  <c:v>1.0002612648243279</c:v>
                </c:pt>
                <c:pt idx="5030">
                  <c:v>1.0002612946644036</c:v>
                </c:pt>
                <c:pt idx="5031">
                  <c:v>1.000261339424529</c:v>
                </c:pt>
                <c:pt idx="5032">
                  <c:v>1.0002613692646098</c:v>
                </c:pt>
                <c:pt idx="5033">
                  <c:v>1.0002613991046847</c:v>
                </c:pt>
                <c:pt idx="5034">
                  <c:v>1.0002614289447711</c:v>
                </c:pt>
                <c:pt idx="5035">
                  <c:v>1.000261443864811</c:v>
                </c:pt>
                <c:pt idx="5036">
                  <c:v>1.0002614737048898</c:v>
                </c:pt>
                <c:pt idx="5037">
                  <c:v>1.0002615035449718</c:v>
                </c:pt>
                <c:pt idx="5038">
                  <c:v>1.000261533385052</c:v>
                </c:pt>
                <c:pt idx="5039">
                  <c:v>1.000261563225133</c:v>
                </c:pt>
                <c:pt idx="5040">
                  <c:v>1.0002615781451718</c:v>
                </c:pt>
                <c:pt idx="5041">
                  <c:v>1.0002616079852518</c:v>
                </c:pt>
                <c:pt idx="5042">
                  <c:v>1.0002616378253317</c:v>
                </c:pt>
                <c:pt idx="5043">
                  <c:v>1.0002616527453687</c:v>
                </c:pt>
                <c:pt idx="5044">
                  <c:v>1.0002616825854487</c:v>
                </c:pt>
                <c:pt idx="5045">
                  <c:v>1.0002617124255329</c:v>
                </c:pt>
                <c:pt idx="5046">
                  <c:v>1.0002617273455738</c:v>
                </c:pt>
                <c:pt idx="5047">
                  <c:v>1.0002617571856507</c:v>
                </c:pt>
                <c:pt idx="5048">
                  <c:v>1.0002617870257358</c:v>
                </c:pt>
                <c:pt idx="5049">
                  <c:v>1.0002618019457761</c:v>
                </c:pt>
                <c:pt idx="5050">
                  <c:v>1.0002618317858571</c:v>
                </c:pt>
                <c:pt idx="5051">
                  <c:v>1.0002618616259371</c:v>
                </c:pt>
                <c:pt idx="5052">
                  <c:v>1.000261876545977</c:v>
                </c:pt>
                <c:pt idx="5053">
                  <c:v>1.0002619063860581</c:v>
                </c:pt>
                <c:pt idx="5054">
                  <c:v>1.000261936226138</c:v>
                </c:pt>
                <c:pt idx="5055">
                  <c:v>1.0002619660662222</c:v>
                </c:pt>
                <c:pt idx="5056">
                  <c:v>1.0002619809862601</c:v>
                </c:pt>
                <c:pt idx="5057">
                  <c:v>1.00026201082634</c:v>
                </c:pt>
                <c:pt idx="5058">
                  <c:v>1.00026204066642</c:v>
                </c:pt>
                <c:pt idx="5059">
                  <c:v>1.0002620705065042</c:v>
                </c:pt>
                <c:pt idx="5060">
                  <c:v>1.0002621003465821</c:v>
                </c:pt>
                <c:pt idx="5061">
                  <c:v>1.0002621301866621</c:v>
                </c:pt>
                <c:pt idx="5062">
                  <c:v>1.0002621600267463</c:v>
                </c:pt>
                <c:pt idx="5063">
                  <c:v>1.0002622047868621</c:v>
                </c:pt>
                <c:pt idx="5064">
                  <c:v>1.0002622346269441</c:v>
                </c:pt>
                <c:pt idx="5065">
                  <c:v>1.000262264467024</c:v>
                </c:pt>
                <c:pt idx="5066">
                  <c:v>1.0002623092271439</c:v>
                </c:pt>
                <c:pt idx="5067">
                  <c:v>1.0002623390672241</c:v>
                </c:pt>
                <c:pt idx="5068">
                  <c:v>1.000262383827345</c:v>
                </c:pt>
                <c:pt idx="5069">
                  <c:v>1.000262413667425</c:v>
                </c:pt>
                <c:pt idx="5070">
                  <c:v>1.0002624584275459</c:v>
                </c:pt>
                <c:pt idx="5071">
                  <c:v>1.0002625031876671</c:v>
                </c:pt>
                <c:pt idx="5072">
                  <c:v>1.0002625330277481</c:v>
                </c:pt>
                <c:pt idx="5073">
                  <c:v>1.000262577787868</c:v>
                </c:pt>
                <c:pt idx="5074">
                  <c:v>1.0002626225479878</c:v>
                </c:pt>
                <c:pt idx="5075">
                  <c:v>1.000262667308109</c:v>
                </c:pt>
                <c:pt idx="5076">
                  <c:v>1.0002627120682299</c:v>
                </c:pt>
                <c:pt idx="5077">
                  <c:v>1.0002627717483921</c:v>
                </c:pt>
                <c:pt idx="5078">
                  <c:v>1.0002628165085121</c:v>
                </c:pt>
                <c:pt idx="5079">
                  <c:v>1.0002628612686362</c:v>
                </c:pt>
                <c:pt idx="5080">
                  <c:v>1.0002629209487983</c:v>
                </c:pt>
                <c:pt idx="5081">
                  <c:v>1.0002629657089153</c:v>
                </c:pt>
                <c:pt idx="5082">
                  <c:v>1.0002630104690338</c:v>
                </c:pt>
                <c:pt idx="5083">
                  <c:v>1.0002630701491908</c:v>
                </c:pt>
                <c:pt idx="5084">
                  <c:v>1.0002631298293561</c:v>
                </c:pt>
                <c:pt idx="5085">
                  <c:v>1.000263174589477</c:v>
                </c:pt>
                <c:pt idx="5086">
                  <c:v>1.0002632342696378</c:v>
                </c:pt>
                <c:pt idx="5087">
                  <c:v>1.0002632939497957</c:v>
                </c:pt>
                <c:pt idx="5088">
                  <c:v>1.0002633387099178</c:v>
                </c:pt>
                <c:pt idx="5089">
                  <c:v>1.0002633983900768</c:v>
                </c:pt>
                <c:pt idx="5090">
                  <c:v>1.000263458070241</c:v>
                </c:pt>
                <c:pt idx="5091">
                  <c:v>1.0002635177504018</c:v>
                </c:pt>
                <c:pt idx="5092">
                  <c:v>1.000263577430563</c:v>
                </c:pt>
                <c:pt idx="5093">
                  <c:v>1.000263637110723</c:v>
                </c:pt>
                <c:pt idx="5094">
                  <c:v>1.0002636967908838</c:v>
                </c:pt>
                <c:pt idx="5095">
                  <c:v>1.000263756471045</c:v>
                </c:pt>
                <c:pt idx="5096">
                  <c:v>1.0002638161512061</c:v>
                </c:pt>
                <c:pt idx="5097">
                  <c:v>1.0002638758313671</c:v>
                </c:pt>
                <c:pt idx="5098">
                  <c:v>1.0002639355115281</c:v>
                </c:pt>
                <c:pt idx="5099">
                  <c:v>1.000263995191689</c:v>
                </c:pt>
                <c:pt idx="5100">
                  <c:v>1.00026405487185</c:v>
                </c:pt>
                <c:pt idx="5101">
                  <c:v>1.000264114552011</c:v>
                </c:pt>
                <c:pt idx="5102">
                  <c:v>1.000264174232171</c:v>
                </c:pt>
                <c:pt idx="5103">
                  <c:v>1.0002642339123318</c:v>
                </c:pt>
                <c:pt idx="5104">
                  <c:v>1.0002642935924866</c:v>
                </c:pt>
                <c:pt idx="5105">
                  <c:v>1.0002643532726496</c:v>
                </c:pt>
                <c:pt idx="5106">
                  <c:v>1.0002643980327708</c:v>
                </c:pt>
                <c:pt idx="5107">
                  <c:v>1.0002644577129307</c:v>
                </c:pt>
                <c:pt idx="5108">
                  <c:v>1.0002645173930949</c:v>
                </c:pt>
                <c:pt idx="5109">
                  <c:v>1.000264577073257</c:v>
                </c:pt>
                <c:pt idx="5110">
                  <c:v>1.0002646367534178</c:v>
                </c:pt>
                <c:pt idx="5111">
                  <c:v>1.000264681513539</c:v>
                </c:pt>
                <c:pt idx="5112">
                  <c:v>1.0002647411937</c:v>
                </c:pt>
                <c:pt idx="5113">
                  <c:v>1.000264785953821</c:v>
                </c:pt>
                <c:pt idx="5114">
                  <c:v>1.0002648456339818</c:v>
                </c:pt>
                <c:pt idx="5115">
                  <c:v>1.0002648903940967</c:v>
                </c:pt>
                <c:pt idx="5116">
                  <c:v>1.0002649500742609</c:v>
                </c:pt>
                <c:pt idx="5117">
                  <c:v>1.0002649948343838</c:v>
                </c:pt>
                <c:pt idx="5118">
                  <c:v>1.0002650395945041</c:v>
                </c:pt>
                <c:pt idx="5119">
                  <c:v>1.000265084354625</c:v>
                </c:pt>
                <c:pt idx="5120">
                  <c:v>1.0002651291147502</c:v>
                </c:pt>
                <c:pt idx="5121">
                  <c:v>1.000265173874866</c:v>
                </c:pt>
                <c:pt idx="5122">
                  <c:v>1.0002652186349816</c:v>
                </c:pt>
                <c:pt idx="5123">
                  <c:v>1.0002652633951079</c:v>
                </c:pt>
                <c:pt idx="5124">
                  <c:v>1.000265308155228</c:v>
                </c:pt>
                <c:pt idx="5125">
                  <c:v>1.0002653529153478</c:v>
                </c:pt>
                <c:pt idx="5126">
                  <c:v>1.0002653976754656</c:v>
                </c:pt>
                <c:pt idx="5127">
                  <c:v>1.00026542751555</c:v>
                </c:pt>
                <c:pt idx="5128">
                  <c:v>1.000265472275671</c:v>
                </c:pt>
                <c:pt idx="5129">
                  <c:v>1.000265502115752</c:v>
                </c:pt>
                <c:pt idx="5130">
                  <c:v>1.0002655468758721</c:v>
                </c:pt>
                <c:pt idx="5131">
                  <c:v>1.0002655767159521</c:v>
                </c:pt>
                <c:pt idx="5132">
                  <c:v>1.0002656065560331</c:v>
                </c:pt>
                <c:pt idx="5133">
                  <c:v>1.0002656363961131</c:v>
                </c:pt>
                <c:pt idx="5134">
                  <c:v>1.000265681156234</c:v>
                </c:pt>
                <c:pt idx="5135">
                  <c:v>1.000265710996314</c:v>
                </c:pt>
                <c:pt idx="5136">
                  <c:v>1.0002657408363951</c:v>
                </c:pt>
                <c:pt idx="5137">
                  <c:v>1.000265770676475</c:v>
                </c:pt>
                <c:pt idx="5138">
                  <c:v>1.0002658005165561</c:v>
                </c:pt>
                <c:pt idx="5139">
                  <c:v>1.0002658303566361</c:v>
                </c:pt>
                <c:pt idx="5140">
                  <c:v>1.0002658452766759</c:v>
                </c:pt>
                <c:pt idx="5141">
                  <c:v>1.0002658751167581</c:v>
                </c:pt>
                <c:pt idx="5142">
                  <c:v>1.0002659049568423</c:v>
                </c:pt>
                <c:pt idx="5143">
                  <c:v>1.0002659347969223</c:v>
                </c:pt>
                <c:pt idx="5144">
                  <c:v>1.0002659646370022</c:v>
                </c:pt>
                <c:pt idx="5145">
                  <c:v>1.0002659795570381</c:v>
                </c:pt>
                <c:pt idx="5146">
                  <c:v>1.000266009397119</c:v>
                </c:pt>
                <c:pt idx="5147">
                  <c:v>1.0002660392371978</c:v>
                </c:pt>
                <c:pt idx="5148">
                  <c:v>1.0002660541572399</c:v>
                </c:pt>
                <c:pt idx="5149">
                  <c:v>1.0002660839973199</c:v>
                </c:pt>
                <c:pt idx="5150">
                  <c:v>1.0002661138373998</c:v>
                </c:pt>
                <c:pt idx="5151">
                  <c:v>1.000266128757441</c:v>
                </c:pt>
                <c:pt idx="5152">
                  <c:v>1.000266158597521</c:v>
                </c:pt>
                <c:pt idx="5153">
                  <c:v>1.000266188437601</c:v>
                </c:pt>
                <c:pt idx="5154">
                  <c:v>1.0002662033576388</c:v>
                </c:pt>
                <c:pt idx="5155">
                  <c:v>1.0002662331977219</c:v>
                </c:pt>
                <c:pt idx="5156">
                  <c:v>1.000266263037803</c:v>
                </c:pt>
                <c:pt idx="5157">
                  <c:v>1.0002662928778776</c:v>
                </c:pt>
                <c:pt idx="5158">
                  <c:v>1.0002663077979188</c:v>
                </c:pt>
                <c:pt idx="5159">
                  <c:v>1.0002663376380039</c:v>
                </c:pt>
                <c:pt idx="5160">
                  <c:v>1.0002663674780838</c:v>
                </c:pt>
                <c:pt idx="5161">
                  <c:v>1.0002663973181587</c:v>
                </c:pt>
                <c:pt idx="5162">
                  <c:v>1.0002664271582451</c:v>
                </c:pt>
                <c:pt idx="5163">
                  <c:v>1.0002664569983259</c:v>
                </c:pt>
                <c:pt idx="5164">
                  <c:v>1.0002664868384059</c:v>
                </c:pt>
                <c:pt idx="5165">
                  <c:v>1.0002665166784859</c:v>
                </c:pt>
                <c:pt idx="5166">
                  <c:v>1.0002665465185681</c:v>
                </c:pt>
                <c:pt idx="5167">
                  <c:v>1.000266591278687</c:v>
                </c:pt>
                <c:pt idx="5168">
                  <c:v>1.0002666211187681</c:v>
                </c:pt>
                <c:pt idx="5169">
                  <c:v>1.0002666509588478</c:v>
                </c:pt>
                <c:pt idx="5170">
                  <c:v>1.0002666957189648</c:v>
                </c:pt>
                <c:pt idx="5171">
                  <c:v>1.0002667255590478</c:v>
                </c:pt>
                <c:pt idx="5172">
                  <c:v>1.0002667703191668</c:v>
                </c:pt>
                <c:pt idx="5173">
                  <c:v>1.000266800159251</c:v>
                </c:pt>
                <c:pt idx="5174">
                  <c:v>1.000266844919371</c:v>
                </c:pt>
                <c:pt idx="5175">
                  <c:v>1.0002668896794897</c:v>
                </c:pt>
                <c:pt idx="5176">
                  <c:v>1.0002669344396131</c:v>
                </c:pt>
                <c:pt idx="5177">
                  <c:v>1.0002669791997341</c:v>
                </c:pt>
                <c:pt idx="5178">
                  <c:v>1.0002670239598541</c:v>
                </c:pt>
                <c:pt idx="5179">
                  <c:v>1.0002670687199751</c:v>
                </c:pt>
                <c:pt idx="5180">
                  <c:v>1.0002671134800951</c:v>
                </c:pt>
                <c:pt idx="5181">
                  <c:v>1.0002671582402161</c:v>
                </c:pt>
                <c:pt idx="5182">
                  <c:v>1.000267203000337</c:v>
                </c:pt>
                <c:pt idx="5183">
                  <c:v>1.0002672626804958</c:v>
                </c:pt>
                <c:pt idx="5184">
                  <c:v>1.0002673074406179</c:v>
                </c:pt>
                <c:pt idx="5185">
                  <c:v>1.0002673522007399</c:v>
                </c:pt>
                <c:pt idx="5186">
                  <c:v>1.0002674118809001</c:v>
                </c:pt>
                <c:pt idx="5187">
                  <c:v>1.0002674715610642</c:v>
                </c:pt>
                <c:pt idx="5188">
                  <c:v>1.000267516321182</c:v>
                </c:pt>
                <c:pt idx="5189">
                  <c:v>1.0002675760013462</c:v>
                </c:pt>
                <c:pt idx="5190">
                  <c:v>1.0002676356815041</c:v>
                </c:pt>
                <c:pt idx="5191">
                  <c:v>1.000267680441624</c:v>
                </c:pt>
                <c:pt idx="5192">
                  <c:v>1.0002677401217861</c:v>
                </c:pt>
                <c:pt idx="5193">
                  <c:v>1.0002677998019451</c:v>
                </c:pt>
                <c:pt idx="5194">
                  <c:v>1.0002678594821059</c:v>
                </c:pt>
                <c:pt idx="5195">
                  <c:v>1.0002679191622681</c:v>
                </c:pt>
                <c:pt idx="5196">
                  <c:v>1.000267978842428</c:v>
                </c:pt>
                <c:pt idx="5197">
                  <c:v>1.0002680385225899</c:v>
                </c:pt>
                <c:pt idx="5198">
                  <c:v>1.0002680982027499</c:v>
                </c:pt>
                <c:pt idx="5199">
                  <c:v>1.0002681578829098</c:v>
                </c:pt>
                <c:pt idx="5200">
                  <c:v>1.0002682175630688</c:v>
                </c:pt>
                <c:pt idx="5201">
                  <c:v>1.000268277243233</c:v>
                </c:pt>
                <c:pt idx="5202">
                  <c:v>1.0002683369233931</c:v>
                </c:pt>
                <c:pt idx="5203">
                  <c:v>1.0002683966035539</c:v>
                </c:pt>
                <c:pt idx="5204">
                  <c:v>1.0002684413636751</c:v>
                </c:pt>
                <c:pt idx="5205">
                  <c:v>1.0002685010438361</c:v>
                </c:pt>
                <c:pt idx="5206">
                  <c:v>1.0002685607239981</c:v>
                </c:pt>
                <c:pt idx="5207">
                  <c:v>1.0002686204041578</c:v>
                </c:pt>
                <c:pt idx="5208">
                  <c:v>1.0002686800843148</c:v>
                </c:pt>
                <c:pt idx="5209">
                  <c:v>1.0002687397644778</c:v>
                </c:pt>
                <c:pt idx="5210">
                  <c:v>1.0002687994446398</c:v>
                </c:pt>
                <c:pt idx="5211">
                  <c:v>1.000268859124801</c:v>
                </c:pt>
                <c:pt idx="5212">
                  <c:v>1.0002689188049618</c:v>
                </c:pt>
                <c:pt idx="5213">
                  <c:v>1.0002689635650841</c:v>
                </c:pt>
                <c:pt idx="5214">
                  <c:v>1.000269023245244</c:v>
                </c:pt>
                <c:pt idx="5215">
                  <c:v>1.0002690829254028</c:v>
                </c:pt>
                <c:pt idx="5216">
                  <c:v>1.0002691276855251</c:v>
                </c:pt>
                <c:pt idx="5217">
                  <c:v>1.0002691873656828</c:v>
                </c:pt>
                <c:pt idx="5218">
                  <c:v>1.0002692321258058</c:v>
                </c:pt>
                <c:pt idx="5219">
                  <c:v>1.0002692918059648</c:v>
                </c:pt>
                <c:pt idx="5220">
                  <c:v>1.000269336566088</c:v>
                </c:pt>
                <c:pt idx="5221">
                  <c:v>1.00026938132621</c:v>
                </c:pt>
                <c:pt idx="5222">
                  <c:v>1.0002694410063699</c:v>
                </c:pt>
                <c:pt idx="5223">
                  <c:v>1.0002694857664898</c:v>
                </c:pt>
                <c:pt idx="5224">
                  <c:v>1.000269530526612</c:v>
                </c:pt>
                <c:pt idx="5225">
                  <c:v>1.0002695752867321</c:v>
                </c:pt>
                <c:pt idx="5226">
                  <c:v>1.0002696200468519</c:v>
                </c:pt>
                <c:pt idx="5227">
                  <c:v>1.0002696648069731</c:v>
                </c:pt>
                <c:pt idx="5228">
                  <c:v>1.0002696946470517</c:v>
                </c:pt>
                <c:pt idx="5229">
                  <c:v>1.0002697394071738</c:v>
                </c:pt>
                <c:pt idx="5230">
                  <c:v>1.000269784167295</c:v>
                </c:pt>
                <c:pt idx="5231">
                  <c:v>1.0002698140073738</c:v>
                </c:pt>
                <c:pt idx="5232">
                  <c:v>1.0002698587674916</c:v>
                </c:pt>
                <c:pt idx="5233">
                  <c:v>1.0002698886075758</c:v>
                </c:pt>
                <c:pt idx="5234">
                  <c:v>1.000269933367697</c:v>
                </c:pt>
                <c:pt idx="5235">
                  <c:v>1.0002699632077781</c:v>
                </c:pt>
                <c:pt idx="5236">
                  <c:v>1.0002699930478578</c:v>
                </c:pt>
                <c:pt idx="5237">
                  <c:v>1.000270037807979</c:v>
                </c:pt>
                <c:pt idx="5238">
                  <c:v>1.00027006764806</c:v>
                </c:pt>
                <c:pt idx="5239">
                  <c:v>1.0002700974881398</c:v>
                </c:pt>
                <c:pt idx="5240">
                  <c:v>1.0002701273282242</c:v>
                </c:pt>
                <c:pt idx="5241">
                  <c:v>1.000270157168301</c:v>
                </c:pt>
                <c:pt idx="5242">
                  <c:v>1.000270187008381</c:v>
                </c:pt>
                <c:pt idx="5243">
                  <c:v>1.000270216848461</c:v>
                </c:pt>
                <c:pt idx="5244">
                  <c:v>1.000270246688542</c:v>
                </c:pt>
                <c:pt idx="5245">
                  <c:v>1.000270276528622</c:v>
                </c:pt>
                <c:pt idx="5246">
                  <c:v>1.000270291448663</c:v>
                </c:pt>
                <c:pt idx="5247">
                  <c:v>1.0002703212887483</c:v>
                </c:pt>
                <c:pt idx="5248">
                  <c:v>1.0002703511288231</c:v>
                </c:pt>
                <c:pt idx="5249">
                  <c:v>1.000270380968904</c:v>
                </c:pt>
                <c:pt idx="5250">
                  <c:v>1.0002703958889438</c:v>
                </c:pt>
                <c:pt idx="5251">
                  <c:v>1.000270425729024</c:v>
                </c:pt>
                <c:pt idx="5252">
                  <c:v>1.0002704555691038</c:v>
                </c:pt>
                <c:pt idx="5253">
                  <c:v>1.000270470489145</c:v>
                </c:pt>
                <c:pt idx="5254">
                  <c:v>1.000270500329226</c:v>
                </c:pt>
                <c:pt idx="5255">
                  <c:v>1.000270530169306</c:v>
                </c:pt>
                <c:pt idx="5256">
                  <c:v>1.0002705600093871</c:v>
                </c:pt>
                <c:pt idx="5257">
                  <c:v>1.0002705749294281</c:v>
                </c:pt>
                <c:pt idx="5258">
                  <c:v>1.0002706047695071</c:v>
                </c:pt>
                <c:pt idx="5259">
                  <c:v>1.000270634609588</c:v>
                </c:pt>
                <c:pt idx="5260">
                  <c:v>1.0002706644496679</c:v>
                </c:pt>
                <c:pt idx="5261">
                  <c:v>1.000270679369708</c:v>
                </c:pt>
                <c:pt idx="5262">
                  <c:v>1.00027070920979</c:v>
                </c:pt>
                <c:pt idx="5263">
                  <c:v>1.00027073904987</c:v>
                </c:pt>
                <c:pt idx="5264">
                  <c:v>1.0002707688899499</c:v>
                </c:pt>
                <c:pt idx="5265">
                  <c:v>1.0002707987300299</c:v>
                </c:pt>
                <c:pt idx="5266">
                  <c:v>1.0002708285701121</c:v>
                </c:pt>
                <c:pt idx="5267">
                  <c:v>1.0002708584101898</c:v>
                </c:pt>
                <c:pt idx="5268">
                  <c:v>1.0002708882502711</c:v>
                </c:pt>
                <c:pt idx="5269">
                  <c:v>1.000270918090352</c:v>
                </c:pt>
                <c:pt idx="5270">
                  <c:v>1.0002709479304319</c:v>
                </c:pt>
                <c:pt idx="5271">
                  <c:v>1.0002709926905531</c:v>
                </c:pt>
                <c:pt idx="5272">
                  <c:v>1.000271022530633</c:v>
                </c:pt>
                <c:pt idx="5273">
                  <c:v>1.0002710523707139</c:v>
                </c:pt>
                <c:pt idx="5274">
                  <c:v>1.0002710971308317</c:v>
                </c:pt>
                <c:pt idx="5275">
                  <c:v>1.0002711418909551</c:v>
                </c:pt>
                <c:pt idx="5276">
                  <c:v>1.0002711717310402</c:v>
                </c:pt>
                <c:pt idx="5277">
                  <c:v>1.0002712164911558</c:v>
                </c:pt>
                <c:pt idx="5278">
                  <c:v>1.0002712612512781</c:v>
                </c:pt>
                <c:pt idx="5279">
                  <c:v>1.0002712910913558</c:v>
                </c:pt>
                <c:pt idx="5280">
                  <c:v>1.0002713358514779</c:v>
                </c:pt>
                <c:pt idx="5281">
                  <c:v>1.0002713806115999</c:v>
                </c:pt>
                <c:pt idx="5282">
                  <c:v>1.0002714253717242</c:v>
                </c:pt>
                <c:pt idx="5283">
                  <c:v>1.00027147013184</c:v>
                </c:pt>
                <c:pt idx="5284">
                  <c:v>1.0002715148919621</c:v>
                </c:pt>
                <c:pt idx="5285">
                  <c:v>1.000271574572122</c:v>
                </c:pt>
                <c:pt idx="5286">
                  <c:v>1.0002716193322418</c:v>
                </c:pt>
                <c:pt idx="5287">
                  <c:v>1.000271664092363</c:v>
                </c:pt>
                <c:pt idx="5288">
                  <c:v>1.000271723772524</c:v>
                </c:pt>
                <c:pt idx="5289">
                  <c:v>1.000271768532645</c:v>
                </c:pt>
                <c:pt idx="5290">
                  <c:v>1.0002718282128051</c:v>
                </c:pt>
                <c:pt idx="5291">
                  <c:v>1.0002718729729259</c:v>
                </c:pt>
                <c:pt idx="5292">
                  <c:v>1.0002719326530871</c:v>
                </c:pt>
                <c:pt idx="5293">
                  <c:v>1.0002719923332479</c:v>
                </c:pt>
                <c:pt idx="5294">
                  <c:v>1.000272037093368</c:v>
                </c:pt>
                <c:pt idx="5295">
                  <c:v>1.0002720967735301</c:v>
                </c:pt>
                <c:pt idx="5296">
                  <c:v>1.0002721564536901</c:v>
                </c:pt>
                <c:pt idx="5297">
                  <c:v>1.0002722161338511</c:v>
                </c:pt>
                <c:pt idx="5298">
                  <c:v>1.0002722758140119</c:v>
                </c:pt>
                <c:pt idx="5299">
                  <c:v>1.0002723354941718</c:v>
                </c:pt>
                <c:pt idx="5300">
                  <c:v>1.0002723802542939</c:v>
                </c:pt>
                <c:pt idx="5301">
                  <c:v>1.000272439934454</c:v>
                </c:pt>
                <c:pt idx="5302">
                  <c:v>1.0002724996146151</c:v>
                </c:pt>
                <c:pt idx="5303">
                  <c:v>1.0002725592947761</c:v>
                </c:pt>
                <c:pt idx="5304">
                  <c:v>1.0002726189749358</c:v>
                </c:pt>
                <c:pt idx="5305">
                  <c:v>1.0002726786550979</c:v>
                </c:pt>
                <c:pt idx="5306">
                  <c:v>1.0002727383352601</c:v>
                </c:pt>
                <c:pt idx="5307">
                  <c:v>1.0002727980154198</c:v>
                </c:pt>
                <c:pt idx="5308">
                  <c:v>1.0002728576955811</c:v>
                </c:pt>
                <c:pt idx="5309">
                  <c:v>1.0002729173757421</c:v>
                </c:pt>
                <c:pt idx="5310">
                  <c:v>1.000272977055902</c:v>
                </c:pt>
                <c:pt idx="5311">
                  <c:v>1.0002730367360653</c:v>
                </c:pt>
                <c:pt idx="5312">
                  <c:v>1.0002730964162241</c:v>
                </c:pt>
                <c:pt idx="5313">
                  <c:v>1.0002731560963851</c:v>
                </c:pt>
                <c:pt idx="5314">
                  <c:v>1.0002732157765459</c:v>
                </c:pt>
                <c:pt idx="5315">
                  <c:v>1.0002732754567081</c:v>
                </c:pt>
                <c:pt idx="5316">
                  <c:v>1.0002733202168281</c:v>
                </c:pt>
                <c:pt idx="5317">
                  <c:v>1.0002733798969901</c:v>
                </c:pt>
                <c:pt idx="5318">
                  <c:v>1.00027343957715</c:v>
                </c:pt>
                <c:pt idx="5319">
                  <c:v>1.00027348433727</c:v>
                </c:pt>
                <c:pt idx="5320">
                  <c:v>1.0002735440174311</c:v>
                </c:pt>
                <c:pt idx="5321">
                  <c:v>1.000273588777552</c:v>
                </c:pt>
                <c:pt idx="5322">
                  <c:v>1.0002736484577119</c:v>
                </c:pt>
                <c:pt idx="5323">
                  <c:v>1.0002736932178318</c:v>
                </c:pt>
                <c:pt idx="5324">
                  <c:v>1.0002737528979908</c:v>
                </c:pt>
                <c:pt idx="5325">
                  <c:v>1.0002737976581138</c:v>
                </c:pt>
                <c:pt idx="5326">
                  <c:v>1.0002738424182351</c:v>
                </c:pt>
                <c:pt idx="5327">
                  <c:v>1.0002738871783559</c:v>
                </c:pt>
                <c:pt idx="5328">
                  <c:v>1.0002739319384781</c:v>
                </c:pt>
                <c:pt idx="5329">
                  <c:v>1.0002739766986002</c:v>
                </c:pt>
                <c:pt idx="5330">
                  <c:v>1.0002740214587222</c:v>
                </c:pt>
                <c:pt idx="5331">
                  <c:v>1.0002740662188401</c:v>
                </c:pt>
                <c:pt idx="5332">
                  <c:v>1.0002741109789599</c:v>
                </c:pt>
                <c:pt idx="5333">
                  <c:v>1.0002741557390777</c:v>
                </c:pt>
                <c:pt idx="5334">
                  <c:v>1.0002741855791568</c:v>
                </c:pt>
                <c:pt idx="5335">
                  <c:v>1.0002742303392798</c:v>
                </c:pt>
                <c:pt idx="5336">
                  <c:v>1.0002742750993967</c:v>
                </c:pt>
                <c:pt idx="5337">
                  <c:v>1.0002743049394818</c:v>
                </c:pt>
                <c:pt idx="5338">
                  <c:v>1.0002743347795631</c:v>
                </c:pt>
                <c:pt idx="5339">
                  <c:v>1.0002743795396818</c:v>
                </c:pt>
                <c:pt idx="5340">
                  <c:v>1.000274409379764</c:v>
                </c:pt>
                <c:pt idx="5341">
                  <c:v>1.0002744392198439</c:v>
                </c:pt>
                <c:pt idx="5342">
                  <c:v>1.000274469059925</c:v>
                </c:pt>
                <c:pt idx="5343">
                  <c:v>1.0002745138200451</c:v>
                </c:pt>
                <c:pt idx="5344">
                  <c:v>1.0002745436601259</c:v>
                </c:pt>
                <c:pt idx="5345">
                  <c:v>1.0002745735002061</c:v>
                </c:pt>
                <c:pt idx="5346">
                  <c:v>1.0002746033402858</c:v>
                </c:pt>
                <c:pt idx="5347">
                  <c:v>1.0002746331803658</c:v>
                </c:pt>
                <c:pt idx="5348">
                  <c:v>1.0002746481004028</c:v>
                </c:pt>
                <c:pt idx="5349">
                  <c:v>1.0002746779404836</c:v>
                </c:pt>
                <c:pt idx="5350">
                  <c:v>1.0002747077805678</c:v>
                </c:pt>
                <c:pt idx="5351">
                  <c:v>1.0002747376206478</c:v>
                </c:pt>
                <c:pt idx="5352">
                  <c:v>1.00027476746073</c:v>
                </c:pt>
                <c:pt idx="5353">
                  <c:v>1.0002747823807678</c:v>
                </c:pt>
                <c:pt idx="5354">
                  <c:v>1.0002748122208498</c:v>
                </c:pt>
                <c:pt idx="5355">
                  <c:v>1.0002748420609298</c:v>
                </c:pt>
                <c:pt idx="5356">
                  <c:v>1.0002748719010133</c:v>
                </c:pt>
                <c:pt idx="5357">
                  <c:v>1.0002748868210511</c:v>
                </c:pt>
                <c:pt idx="5358">
                  <c:v>1.0002749166611311</c:v>
                </c:pt>
                <c:pt idx="5359">
                  <c:v>1.0002749465012162</c:v>
                </c:pt>
                <c:pt idx="5360">
                  <c:v>1.0002749763412921</c:v>
                </c:pt>
                <c:pt idx="5361">
                  <c:v>1.000274991261332</c:v>
                </c:pt>
                <c:pt idx="5362">
                  <c:v>1.0002750211014162</c:v>
                </c:pt>
                <c:pt idx="5363">
                  <c:v>1.000275050941493</c:v>
                </c:pt>
                <c:pt idx="5364">
                  <c:v>1.0002750807815741</c:v>
                </c:pt>
                <c:pt idx="5365">
                  <c:v>1.000275095701614</c:v>
                </c:pt>
                <c:pt idx="5366">
                  <c:v>1.0002751255416982</c:v>
                </c:pt>
                <c:pt idx="5367">
                  <c:v>1.0002751553817761</c:v>
                </c:pt>
                <c:pt idx="5368">
                  <c:v>1.0002751852218561</c:v>
                </c:pt>
                <c:pt idx="5369">
                  <c:v>1.0002752150619358</c:v>
                </c:pt>
                <c:pt idx="5370">
                  <c:v>1.000275244902016</c:v>
                </c:pt>
                <c:pt idx="5371">
                  <c:v>1.0002752747420971</c:v>
                </c:pt>
                <c:pt idx="5372">
                  <c:v>1.000275319502218</c:v>
                </c:pt>
                <c:pt idx="5373">
                  <c:v>1.000275349342298</c:v>
                </c:pt>
                <c:pt idx="5374">
                  <c:v>1.000275379182378</c:v>
                </c:pt>
                <c:pt idx="5375">
                  <c:v>1.0002754090224599</c:v>
                </c:pt>
                <c:pt idx="5376">
                  <c:v>1.00027545378258</c:v>
                </c:pt>
                <c:pt idx="5377">
                  <c:v>1.0002754836226599</c:v>
                </c:pt>
                <c:pt idx="5378">
                  <c:v>1.0002755283827842</c:v>
                </c:pt>
                <c:pt idx="5379">
                  <c:v>1.0002755582228611</c:v>
                </c:pt>
                <c:pt idx="5380">
                  <c:v>1.0002756029829818</c:v>
                </c:pt>
                <c:pt idx="5381">
                  <c:v>1.0002756477431018</c:v>
                </c:pt>
                <c:pt idx="5382">
                  <c:v>1.0002756775831818</c:v>
                </c:pt>
                <c:pt idx="5383">
                  <c:v>1.0002757223433041</c:v>
                </c:pt>
                <c:pt idx="5384">
                  <c:v>1.0002757671034239</c:v>
                </c:pt>
                <c:pt idx="5385">
                  <c:v>1.0002758118635482</c:v>
                </c:pt>
                <c:pt idx="5386">
                  <c:v>1.0002758566236651</c:v>
                </c:pt>
                <c:pt idx="5387">
                  <c:v>1.0002759013837903</c:v>
                </c:pt>
                <c:pt idx="5388">
                  <c:v>1.0002759461439081</c:v>
                </c:pt>
                <c:pt idx="5389">
                  <c:v>1.0002760058240678</c:v>
                </c:pt>
                <c:pt idx="5390">
                  <c:v>1.0002760505841848</c:v>
                </c:pt>
                <c:pt idx="5391">
                  <c:v>1.0002760953443068</c:v>
                </c:pt>
                <c:pt idx="5392">
                  <c:v>1.0002761550244668</c:v>
                </c:pt>
                <c:pt idx="5393">
                  <c:v>1.000276199784591</c:v>
                </c:pt>
                <c:pt idx="5394">
                  <c:v>1.000276259464751</c:v>
                </c:pt>
                <c:pt idx="5395">
                  <c:v>1.0002763191449118</c:v>
                </c:pt>
                <c:pt idx="5396">
                  <c:v>1.000276363905034</c:v>
                </c:pt>
                <c:pt idx="5397">
                  <c:v>1.000276423585194</c:v>
                </c:pt>
                <c:pt idx="5398">
                  <c:v>1.000276483265355</c:v>
                </c:pt>
                <c:pt idx="5399">
                  <c:v>1.0002765280254751</c:v>
                </c:pt>
                <c:pt idx="5400">
                  <c:v>1.0002765877056359</c:v>
                </c:pt>
                <c:pt idx="5401">
                  <c:v>1.0002766473857958</c:v>
                </c:pt>
                <c:pt idx="5402">
                  <c:v>1.0002767070659557</c:v>
                </c:pt>
                <c:pt idx="5403">
                  <c:v>1.0002767667461201</c:v>
                </c:pt>
                <c:pt idx="5404">
                  <c:v>1.0002768264262842</c:v>
                </c:pt>
                <c:pt idx="5405">
                  <c:v>1.0002768861064411</c:v>
                </c:pt>
                <c:pt idx="5406">
                  <c:v>1.0002769457866021</c:v>
                </c:pt>
                <c:pt idx="5407">
                  <c:v>1.0002770054667662</c:v>
                </c:pt>
                <c:pt idx="5408">
                  <c:v>1.0002770651469253</c:v>
                </c:pt>
                <c:pt idx="5409">
                  <c:v>1.0002771248270903</c:v>
                </c:pt>
                <c:pt idx="5410">
                  <c:v>1.0002771845072482</c:v>
                </c:pt>
                <c:pt idx="5411">
                  <c:v>1.0002772441874059</c:v>
                </c:pt>
                <c:pt idx="5412">
                  <c:v>1.0002773038675681</c:v>
                </c:pt>
                <c:pt idx="5413">
                  <c:v>1.0002773635477322</c:v>
                </c:pt>
                <c:pt idx="5414">
                  <c:v>1.0002774232278921</c:v>
                </c:pt>
                <c:pt idx="5415">
                  <c:v>1.0002774829080501</c:v>
                </c:pt>
                <c:pt idx="5416">
                  <c:v>1.0002775276681701</c:v>
                </c:pt>
                <c:pt idx="5417">
                  <c:v>1.0002775873483321</c:v>
                </c:pt>
                <c:pt idx="5418">
                  <c:v>1.0002776470284918</c:v>
                </c:pt>
                <c:pt idx="5419">
                  <c:v>1.0002777067086541</c:v>
                </c:pt>
                <c:pt idx="5420">
                  <c:v>1.0002777663888183</c:v>
                </c:pt>
                <c:pt idx="5421">
                  <c:v>1.0002778111489361</c:v>
                </c:pt>
                <c:pt idx="5422">
                  <c:v>1.0002778708290951</c:v>
                </c:pt>
                <c:pt idx="5423">
                  <c:v>1.0002779305092602</c:v>
                </c:pt>
                <c:pt idx="5424">
                  <c:v>1.0002779752693771</c:v>
                </c:pt>
                <c:pt idx="5425">
                  <c:v>1.0002780349495413</c:v>
                </c:pt>
                <c:pt idx="5426">
                  <c:v>1.000278079709658</c:v>
                </c:pt>
                <c:pt idx="5427">
                  <c:v>1.0002781393898201</c:v>
                </c:pt>
                <c:pt idx="5428">
                  <c:v>1.00027818414994</c:v>
                </c:pt>
                <c:pt idx="5429">
                  <c:v>1.0002782289100611</c:v>
                </c:pt>
                <c:pt idx="5430">
                  <c:v>1.0002782885902211</c:v>
                </c:pt>
                <c:pt idx="5431">
                  <c:v>1.000278333350342</c:v>
                </c:pt>
                <c:pt idx="5432">
                  <c:v>1.0002783781104618</c:v>
                </c:pt>
                <c:pt idx="5433">
                  <c:v>1.0002784228705841</c:v>
                </c:pt>
                <c:pt idx="5434">
                  <c:v>1.0002784676307062</c:v>
                </c:pt>
                <c:pt idx="5435">
                  <c:v>1.0002785123908251</c:v>
                </c:pt>
                <c:pt idx="5436">
                  <c:v>1.0002785422309051</c:v>
                </c:pt>
                <c:pt idx="5437">
                  <c:v>1.0002785869910302</c:v>
                </c:pt>
                <c:pt idx="5438">
                  <c:v>1.0002786317511481</c:v>
                </c:pt>
                <c:pt idx="5439">
                  <c:v>1.0002786615912322</c:v>
                </c:pt>
                <c:pt idx="5440">
                  <c:v>1.0002787063513481</c:v>
                </c:pt>
                <c:pt idx="5441">
                  <c:v>1.000278736191428</c:v>
                </c:pt>
                <c:pt idx="5442">
                  <c:v>1.0002787809515501</c:v>
                </c:pt>
                <c:pt idx="5443">
                  <c:v>1.0002788107916301</c:v>
                </c:pt>
                <c:pt idx="5444">
                  <c:v>1.0002788555517501</c:v>
                </c:pt>
                <c:pt idx="5445">
                  <c:v>1.0002788853918301</c:v>
                </c:pt>
                <c:pt idx="5446">
                  <c:v>1.0002789152319111</c:v>
                </c:pt>
                <c:pt idx="5447">
                  <c:v>1.0002789450719911</c:v>
                </c:pt>
                <c:pt idx="5448">
                  <c:v>1.0002789749120762</c:v>
                </c:pt>
                <c:pt idx="5449">
                  <c:v>1.0002790047521519</c:v>
                </c:pt>
                <c:pt idx="5450">
                  <c:v>1.0002790345922341</c:v>
                </c:pt>
                <c:pt idx="5451">
                  <c:v>1.0002790644323141</c:v>
                </c:pt>
                <c:pt idx="5452">
                  <c:v>1.0002790942723938</c:v>
                </c:pt>
                <c:pt idx="5453">
                  <c:v>1.000279124112474</c:v>
                </c:pt>
                <c:pt idx="5454">
                  <c:v>1.000279153952554</c:v>
                </c:pt>
                <c:pt idx="5455">
                  <c:v>1.000279183792635</c:v>
                </c:pt>
                <c:pt idx="5456">
                  <c:v>1.000279213632715</c:v>
                </c:pt>
                <c:pt idx="5457">
                  <c:v>1.000279228552756</c:v>
                </c:pt>
                <c:pt idx="5458">
                  <c:v>1.0002792583928328</c:v>
                </c:pt>
                <c:pt idx="5459">
                  <c:v>1.0002792882329128</c:v>
                </c:pt>
                <c:pt idx="5460">
                  <c:v>1.0002793180729928</c:v>
                </c:pt>
                <c:pt idx="5461">
                  <c:v>1.0002793479130758</c:v>
                </c:pt>
                <c:pt idx="5462">
                  <c:v>1.000279362833117</c:v>
                </c:pt>
                <c:pt idx="5463">
                  <c:v>1.0002793926731948</c:v>
                </c:pt>
                <c:pt idx="5464">
                  <c:v>1.0002794225132801</c:v>
                </c:pt>
                <c:pt idx="5465">
                  <c:v>1.0002794523533578</c:v>
                </c:pt>
                <c:pt idx="5466">
                  <c:v>1.0002794821934378</c:v>
                </c:pt>
                <c:pt idx="5467">
                  <c:v>1.0002794971134756</c:v>
                </c:pt>
                <c:pt idx="5468">
                  <c:v>1.0002795269535643</c:v>
                </c:pt>
                <c:pt idx="5469">
                  <c:v>1.00027955679364</c:v>
                </c:pt>
                <c:pt idx="5470">
                  <c:v>1.0002795866337242</c:v>
                </c:pt>
                <c:pt idx="5471">
                  <c:v>1.000279616473801</c:v>
                </c:pt>
                <c:pt idx="5472">
                  <c:v>1.0002796463138819</c:v>
                </c:pt>
                <c:pt idx="5473">
                  <c:v>1.0002796761539618</c:v>
                </c:pt>
                <c:pt idx="5474">
                  <c:v>1.0002797059940418</c:v>
                </c:pt>
                <c:pt idx="5475">
                  <c:v>1.0002797358341218</c:v>
                </c:pt>
                <c:pt idx="5476">
                  <c:v>1.0002797805942438</c:v>
                </c:pt>
                <c:pt idx="5477">
                  <c:v>1.0002798104343238</c:v>
                </c:pt>
                <c:pt idx="5478">
                  <c:v>1.0002798402744038</c:v>
                </c:pt>
                <c:pt idx="5479">
                  <c:v>1.0002798850345238</c:v>
                </c:pt>
                <c:pt idx="5480">
                  <c:v>1.0002799297946461</c:v>
                </c:pt>
                <c:pt idx="5481">
                  <c:v>1.0002799745547681</c:v>
                </c:pt>
                <c:pt idx="5482">
                  <c:v>1.0002800043948481</c:v>
                </c:pt>
                <c:pt idx="5483">
                  <c:v>1.0002800640750122</c:v>
                </c:pt>
                <c:pt idx="5484">
                  <c:v>1.0002801088351301</c:v>
                </c:pt>
                <c:pt idx="5485">
                  <c:v>1.0002801535952501</c:v>
                </c:pt>
                <c:pt idx="5486">
                  <c:v>1.00028019835537</c:v>
                </c:pt>
                <c:pt idx="5487">
                  <c:v>1.000280258035531</c:v>
                </c:pt>
                <c:pt idx="5488">
                  <c:v>1.0002803027956511</c:v>
                </c:pt>
                <c:pt idx="5489">
                  <c:v>1.0002803624758121</c:v>
                </c:pt>
                <c:pt idx="5490">
                  <c:v>1.000280407235933</c:v>
                </c:pt>
                <c:pt idx="5491">
                  <c:v>1.0002804669160983</c:v>
                </c:pt>
                <c:pt idx="5492">
                  <c:v>1.0002805116762215</c:v>
                </c:pt>
                <c:pt idx="5493">
                  <c:v>1.0002805713563803</c:v>
                </c:pt>
                <c:pt idx="5494">
                  <c:v>1.0002806161164959</c:v>
                </c:pt>
                <c:pt idx="5495">
                  <c:v>1.0002806757966571</c:v>
                </c:pt>
                <c:pt idx="5496">
                  <c:v>1.0002807205567834</c:v>
                </c:pt>
                <c:pt idx="5497">
                  <c:v>1.0002807653168981</c:v>
                </c:pt>
                <c:pt idx="5498">
                  <c:v>1.00028081007702</c:v>
                </c:pt>
                <c:pt idx="5499">
                  <c:v>1.00028085483714</c:v>
                </c:pt>
                <c:pt idx="5500">
                  <c:v>1.0002808995972601</c:v>
                </c:pt>
                <c:pt idx="5501">
                  <c:v>1.0002809443573821</c:v>
                </c:pt>
                <c:pt idx="5502">
                  <c:v>1.0002809741974621</c:v>
                </c:pt>
                <c:pt idx="5503">
                  <c:v>1.0002810189575819</c:v>
                </c:pt>
                <c:pt idx="5504">
                  <c:v>1.000281048797663</c:v>
                </c:pt>
                <c:pt idx="5505">
                  <c:v>1.0002810786377441</c:v>
                </c:pt>
                <c:pt idx="5506">
                  <c:v>1.000281108477824</c:v>
                </c:pt>
                <c:pt idx="5507">
                  <c:v>1.000281138317904</c:v>
                </c:pt>
                <c:pt idx="5508">
                  <c:v>1.0002811532379439</c:v>
                </c:pt>
                <c:pt idx="5509">
                  <c:v>1.000281183078024</c:v>
                </c:pt>
                <c:pt idx="5510">
                  <c:v>1.000281197998065</c:v>
                </c:pt>
                <c:pt idx="5511">
                  <c:v>1.000281227838145</c:v>
                </c:pt>
                <c:pt idx="5512">
                  <c:v>1.0002812427581858</c:v>
                </c:pt>
                <c:pt idx="5513">
                  <c:v>1.0002812576782258</c:v>
                </c:pt>
                <c:pt idx="5514">
                  <c:v>1.0002812725982659</c:v>
                </c:pt>
                <c:pt idx="5515">
                  <c:v>1.0002812875183058</c:v>
                </c:pt>
                <c:pt idx="5516">
                  <c:v>1.0002813024383459</c:v>
                </c:pt>
                <c:pt idx="5517">
                  <c:v>1.0002813173583858</c:v>
                </c:pt>
                <c:pt idx="5518">
                  <c:v>1.0002813173583858</c:v>
                </c:pt>
                <c:pt idx="5519">
                  <c:v>1.000281332278427</c:v>
                </c:pt>
                <c:pt idx="5520">
                  <c:v>1.0002813471984648</c:v>
                </c:pt>
                <c:pt idx="5521">
                  <c:v>1.0002813471984648</c:v>
                </c:pt>
                <c:pt idx="5522">
                  <c:v>1.000281362118508</c:v>
                </c:pt>
                <c:pt idx="5523">
                  <c:v>1.000281362118508</c:v>
                </c:pt>
                <c:pt idx="5524">
                  <c:v>1.000281377038547</c:v>
                </c:pt>
                <c:pt idx="5525">
                  <c:v>1.000281377038547</c:v>
                </c:pt>
                <c:pt idx="5526">
                  <c:v>1.000281377038547</c:v>
                </c:pt>
                <c:pt idx="5527">
                  <c:v>1.000281391958588</c:v>
                </c:pt>
                <c:pt idx="5528">
                  <c:v>1.000281391958588</c:v>
                </c:pt>
                <c:pt idx="5529">
                  <c:v>1.000281391958588</c:v>
                </c:pt>
                <c:pt idx="5530">
                  <c:v>1.0002814068786281</c:v>
                </c:pt>
                <c:pt idx="5531">
                  <c:v>1.0002814068786281</c:v>
                </c:pt>
                <c:pt idx="5532">
                  <c:v>1.0002814068786281</c:v>
                </c:pt>
                <c:pt idx="5533">
                  <c:v>1.0002814068786281</c:v>
                </c:pt>
                <c:pt idx="5534">
                  <c:v>1.0002814068786281</c:v>
                </c:pt>
                <c:pt idx="5535">
                  <c:v>1.0002814068786281</c:v>
                </c:pt>
                <c:pt idx="5536">
                  <c:v>1.0002814217986722</c:v>
                </c:pt>
                <c:pt idx="5537">
                  <c:v>1.0002814217986722</c:v>
                </c:pt>
                <c:pt idx="5538">
                  <c:v>1.0002814217986722</c:v>
                </c:pt>
                <c:pt idx="5539">
                  <c:v>1.0002814217986722</c:v>
                </c:pt>
                <c:pt idx="5540">
                  <c:v>1.0002814217986722</c:v>
                </c:pt>
                <c:pt idx="5541">
                  <c:v>1.0002814217986722</c:v>
                </c:pt>
                <c:pt idx="5542">
                  <c:v>1.0002814217986722</c:v>
                </c:pt>
                <c:pt idx="5543">
                  <c:v>1.0002814217986722</c:v>
                </c:pt>
                <c:pt idx="5544">
                  <c:v>1.0002814367187143</c:v>
                </c:pt>
                <c:pt idx="5545">
                  <c:v>1.0002814367187143</c:v>
                </c:pt>
                <c:pt idx="5546">
                  <c:v>1.0002814367187143</c:v>
                </c:pt>
                <c:pt idx="5547">
                  <c:v>1.0002814367187143</c:v>
                </c:pt>
                <c:pt idx="5548">
                  <c:v>1.0002814367187143</c:v>
                </c:pt>
                <c:pt idx="5549">
                  <c:v>1.0002814367187143</c:v>
                </c:pt>
                <c:pt idx="5550">
                  <c:v>1.0002814367187143</c:v>
                </c:pt>
                <c:pt idx="5551">
                  <c:v>1.0002814367187143</c:v>
                </c:pt>
                <c:pt idx="5552">
                  <c:v>1.0002814367187143</c:v>
                </c:pt>
                <c:pt idx="5553">
                  <c:v>1.0002814367187143</c:v>
                </c:pt>
                <c:pt idx="5554">
                  <c:v>1.0002814367187143</c:v>
                </c:pt>
                <c:pt idx="5555">
                  <c:v>1.0002814367187143</c:v>
                </c:pt>
                <c:pt idx="5556">
                  <c:v>1.0002814367187143</c:v>
                </c:pt>
                <c:pt idx="5557">
                  <c:v>1.0002814367187143</c:v>
                </c:pt>
                <c:pt idx="5558">
                  <c:v>1.0002814367187143</c:v>
                </c:pt>
                <c:pt idx="5559">
                  <c:v>1.0002814367187143</c:v>
                </c:pt>
                <c:pt idx="5560">
                  <c:v>1.0002814367187143</c:v>
                </c:pt>
                <c:pt idx="5561">
                  <c:v>1.0002814516387522</c:v>
                </c:pt>
                <c:pt idx="5562">
                  <c:v>1.0002814516387522</c:v>
                </c:pt>
                <c:pt idx="5563">
                  <c:v>1.0002814516387522</c:v>
                </c:pt>
                <c:pt idx="5564">
                  <c:v>1.0002814516387522</c:v>
                </c:pt>
                <c:pt idx="5565">
                  <c:v>1.0002814516387522</c:v>
                </c:pt>
                <c:pt idx="5566">
                  <c:v>1.0002814516387522</c:v>
                </c:pt>
                <c:pt idx="5567">
                  <c:v>1.0002814516387522</c:v>
                </c:pt>
                <c:pt idx="5568">
                  <c:v>1.0002814516387522</c:v>
                </c:pt>
                <c:pt idx="5569">
                  <c:v>1.0002814516387522</c:v>
                </c:pt>
                <c:pt idx="5570">
                  <c:v>1.0002814516387522</c:v>
                </c:pt>
                <c:pt idx="5571">
                  <c:v>1.0002814516387522</c:v>
                </c:pt>
                <c:pt idx="5572">
                  <c:v>1.0002814516387522</c:v>
                </c:pt>
                <c:pt idx="5573">
                  <c:v>1.0002814516387522</c:v>
                </c:pt>
                <c:pt idx="5574">
                  <c:v>1.0002814516387522</c:v>
                </c:pt>
                <c:pt idx="5575">
                  <c:v>1.0002814516387522</c:v>
                </c:pt>
                <c:pt idx="5576">
                  <c:v>1.0002814516387522</c:v>
                </c:pt>
                <c:pt idx="5577">
                  <c:v>1.0002814516387522</c:v>
                </c:pt>
                <c:pt idx="5578">
                  <c:v>1.0002814516387522</c:v>
                </c:pt>
                <c:pt idx="5579">
                  <c:v>1.0002814516387522</c:v>
                </c:pt>
                <c:pt idx="5580">
                  <c:v>1.0002814516387522</c:v>
                </c:pt>
                <c:pt idx="5581">
                  <c:v>1.0002814516387522</c:v>
                </c:pt>
                <c:pt idx="5582">
                  <c:v>1.0002814516387522</c:v>
                </c:pt>
                <c:pt idx="5583">
                  <c:v>1.0002814516387522</c:v>
                </c:pt>
                <c:pt idx="5584">
                  <c:v>1.0002814516387522</c:v>
                </c:pt>
                <c:pt idx="5585">
                  <c:v>1.0002814516387522</c:v>
                </c:pt>
                <c:pt idx="5586">
                  <c:v>1.0002814516387522</c:v>
                </c:pt>
                <c:pt idx="5587">
                  <c:v>1.0002814516387522</c:v>
                </c:pt>
                <c:pt idx="5588">
                  <c:v>1.0002814516387522</c:v>
                </c:pt>
                <c:pt idx="5589">
                  <c:v>1.0002814516387522</c:v>
                </c:pt>
                <c:pt idx="5590">
                  <c:v>1.0002814516387522</c:v>
                </c:pt>
                <c:pt idx="5591">
                  <c:v>1.0002814516387522</c:v>
                </c:pt>
                <c:pt idx="5592">
                  <c:v>1.0002814516387522</c:v>
                </c:pt>
                <c:pt idx="5593">
                  <c:v>1.0002814516387522</c:v>
                </c:pt>
                <c:pt idx="5594">
                  <c:v>1.0002814516387522</c:v>
                </c:pt>
                <c:pt idx="5595">
                  <c:v>1.0002814516387522</c:v>
                </c:pt>
                <c:pt idx="5596">
                  <c:v>1.0002814516387522</c:v>
                </c:pt>
                <c:pt idx="5597">
                  <c:v>1.0002814516387522</c:v>
                </c:pt>
                <c:pt idx="5598">
                  <c:v>1.0002814516387522</c:v>
                </c:pt>
                <c:pt idx="5599">
                  <c:v>1.0002814516387522</c:v>
                </c:pt>
                <c:pt idx="5600">
                  <c:v>1.0002814516387522</c:v>
                </c:pt>
                <c:pt idx="5601">
                  <c:v>1.0002814516387522</c:v>
                </c:pt>
                <c:pt idx="5602">
                  <c:v>1.0002814516387522</c:v>
                </c:pt>
                <c:pt idx="5603">
                  <c:v>1.0002814516387522</c:v>
                </c:pt>
                <c:pt idx="5604">
                  <c:v>1.0002814516387522</c:v>
                </c:pt>
                <c:pt idx="5605">
                  <c:v>1.0002814516387522</c:v>
                </c:pt>
                <c:pt idx="5606">
                  <c:v>1.0002814516387522</c:v>
                </c:pt>
                <c:pt idx="5607">
                  <c:v>1.0002814516387522</c:v>
                </c:pt>
                <c:pt idx="5608">
                  <c:v>1.0002814516387522</c:v>
                </c:pt>
                <c:pt idx="5609">
                  <c:v>1.0002814516387522</c:v>
                </c:pt>
                <c:pt idx="5610">
                  <c:v>1.0002814516387522</c:v>
                </c:pt>
                <c:pt idx="5611">
                  <c:v>1.0002814516387522</c:v>
                </c:pt>
                <c:pt idx="5612">
                  <c:v>1.0002814516387522</c:v>
                </c:pt>
                <c:pt idx="5613">
                  <c:v>1.0002814516387522</c:v>
                </c:pt>
                <c:pt idx="5614">
                  <c:v>1.0002814516387522</c:v>
                </c:pt>
                <c:pt idx="5615">
                  <c:v>1.0002814516387522</c:v>
                </c:pt>
                <c:pt idx="5616">
                  <c:v>1.0002814516387522</c:v>
                </c:pt>
                <c:pt idx="5617">
                  <c:v>1.0002814516387522</c:v>
                </c:pt>
                <c:pt idx="5618">
                  <c:v>1.0002814516387522</c:v>
                </c:pt>
                <c:pt idx="5619">
                  <c:v>1.0002814665587942</c:v>
                </c:pt>
                <c:pt idx="5620">
                  <c:v>1.0002814665587942</c:v>
                </c:pt>
                <c:pt idx="5621">
                  <c:v>1.0002814665587942</c:v>
                </c:pt>
                <c:pt idx="5622">
                  <c:v>1.0002814665587942</c:v>
                </c:pt>
                <c:pt idx="5623">
                  <c:v>1.0002814665587942</c:v>
                </c:pt>
                <c:pt idx="5624">
                  <c:v>1.0002814665587942</c:v>
                </c:pt>
                <c:pt idx="5625">
                  <c:v>1.0002814665587942</c:v>
                </c:pt>
                <c:pt idx="5626">
                  <c:v>1.0002814665587942</c:v>
                </c:pt>
                <c:pt idx="5627">
                  <c:v>1.0002814665587942</c:v>
                </c:pt>
                <c:pt idx="5628">
                  <c:v>1.0002814665587942</c:v>
                </c:pt>
                <c:pt idx="5629">
                  <c:v>1.0002814665587942</c:v>
                </c:pt>
                <c:pt idx="5630">
                  <c:v>1.0002814665587942</c:v>
                </c:pt>
                <c:pt idx="5631">
                  <c:v>1.0002814665587942</c:v>
                </c:pt>
                <c:pt idx="5632">
                  <c:v>1.0002814665587942</c:v>
                </c:pt>
                <c:pt idx="5633">
                  <c:v>1.0002814665587942</c:v>
                </c:pt>
                <c:pt idx="5634">
                  <c:v>1.0002814665587942</c:v>
                </c:pt>
                <c:pt idx="5635">
                  <c:v>1.0002814665587942</c:v>
                </c:pt>
                <c:pt idx="5636">
                  <c:v>1.0002814665587942</c:v>
                </c:pt>
                <c:pt idx="5637">
                  <c:v>1.0002814665587942</c:v>
                </c:pt>
                <c:pt idx="5638">
                  <c:v>1.0002814665587942</c:v>
                </c:pt>
                <c:pt idx="5639">
                  <c:v>1.0002814665587942</c:v>
                </c:pt>
                <c:pt idx="5640">
                  <c:v>1.0002814665587942</c:v>
                </c:pt>
                <c:pt idx="5641">
                  <c:v>1.0002814665587942</c:v>
                </c:pt>
                <c:pt idx="5642">
                  <c:v>1.0002814665587942</c:v>
                </c:pt>
                <c:pt idx="5643">
                  <c:v>1.0002814665587942</c:v>
                </c:pt>
                <c:pt idx="5644">
                  <c:v>1.0002814665587942</c:v>
                </c:pt>
                <c:pt idx="5645">
                  <c:v>1.0002814665587942</c:v>
                </c:pt>
                <c:pt idx="5646">
                  <c:v>1.0002814665587942</c:v>
                </c:pt>
                <c:pt idx="5647">
                  <c:v>1.0002814665587942</c:v>
                </c:pt>
                <c:pt idx="5648">
                  <c:v>1.0002814665587942</c:v>
                </c:pt>
                <c:pt idx="5649">
                  <c:v>1.0002814665587942</c:v>
                </c:pt>
                <c:pt idx="5650">
                  <c:v>1.0002814665587942</c:v>
                </c:pt>
                <c:pt idx="5651">
                  <c:v>1.0002814665587942</c:v>
                </c:pt>
                <c:pt idx="5652">
                  <c:v>1.0002814665587942</c:v>
                </c:pt>
                <c:pt idx="5653">
                  <c:v>1.0002814665587942</c:v>
                </c:pt>
                <c:pt idx="5654">
                  <c:v>1.0002814665587942</c:v>
                </c:pt>
                <c:pt idx="5655">
                  <c:v>1.0002814665587942</c:v>
                </c:pt>
                <c:pt idx="5656">
                  <c:v>1.0002814665587942</c:v>
                </c:pt>
                <c:pt idx="5657">
                  <c:v>1.0002814665587942</c:v>
                </c:pt>
                <c:pt idx="5658">
                  <c:v>1.0002814665587942</c:v>
                </c:pt>
                <c:pt idx="5659">
                  <c:v>1.0002814665587942</c:v>
                </c:pt>
                <c:pt idx="5660">
                  <c:v>1.0002814665587942</c:v>
                </c:pt>
                <c:pt idx="5661">
                  <c:v>1.0002814665587942</c:v>
                </c:pt>
                <c:pt idx="5662">
                  <c:v>1.0002814665587942</c:v>
                </c:pt>
                <c:pt idx="5663">
                  <c:v>1.0002814665587942</c:v>
                </c:pt>
                <c:pt idx="5664">
                  <c:v>1.0002814665587942</c:v>
                </c:pt>
                <c:pt idx="5665">
                  <c:v>1.0002814665587942</c:v>
                </c:pt>
                <c:pt idx="5666">
                  <c:v>1.0002814665587942</c:v>
                </c:pt>
                <c:pt idx="5667">
                  <c:v>1.0002814665587942</c:v>
                </c:pt>
                <c:pt idx="5668">
                  <c:v>1.0002814665587942</c:v>
                </c:pt>
                <c:pt idx="5669">
                  <c:v>1.0002814665587942</c:v>
                </c:pt>
                <c:pt idx="5670">
                  <c:v>1.0002814665587942</c:v>
                </c:pt>
                <c:pt idx="5671">
                  <c:v>1.0002814665587942</c:v>
                </c:pt>
                <c:pt idx="5672">
                  <c:v>1.0002814665587942</c:v>
                </c:pt>
                <c:pt idx="5673">
                  <c:v>1.0002814665587942</c:v>
                </c:pt>
                <c:pt idx="5674">
                  <c:v>1.0002814665587942</c:v>
                </c:pt>
                <c:pt idx="5675">
                  <c:v>1.0002814665587942</c:v>
                </c:pt>
                <c:pt idx="5676">
                  <c:v>1.0002814665587942</c:v>
                </c:pt>
                <c:pt idx="5677">
                  <c:v>1.0002814665587942</c:v>
                </c:pt>
                <c:pt idx="5678">
                  <c:v>1.0002814665587942</c:v>
                </c:pt>
                <c:pt idx="5679">
                  <c:v>1.0002814665587942</c:v>
                </c:pt>
                <c:pt idx="5680">
                  <c:v>1.0002814665587942</c:v>
                </c:pt>
                <c:pt idx="5681">
                  <c:v>1.0002814665587942</c:v>
                </c:pt>
                <c:pt idx="5682">
                  <c:v>1.0002814665587942</c:v>
                </c:pt>
                <c:pt idx="5683">
                  <c:v>1.0002814665587942</c:v>
                </c:pt>
                <c:pt idx="5684">
                  <c:v>1.0002814665587942</c:v>
                </c:pt>
                <c:pt idx="5685">
                  <c:v>1.0002814665587942</c:v>
                </c:pt>
                <c:pt idx="5686">
                  <c:v>1.0002814665587942</c:v>
                </c:pt>
                <c:pt idx="5687">
                  <c:v>1.0002814665587942</c:v>
                </c:pt>
                <c:pt idx="5688">
                  <c:v>1.0002814665587942</c:v>
                </c:pt>
                <c:pt idx="5689">
                  <c:v>1.0002814665587942</c:v>
                </c:pt>
                <c:pt idx="5690">
                  <c:v>1.0002814665587942</c:v>
                </c:pt>
                <c:pt idx="5691">
                  <c:v>1.0002814665587942</c:v>
                </c:pt>
                <c:pt idx="5692">
                  <c:v>1.0002814665587942</c:v>
                </c:pt>
                <c:pt idx="5693">
                  <c:v>1.0002814665587942</c:v>
                </c:pt>
                <c:pt idx="5694">
                  <c:v>1.0002814665587942</c:v>
                </c:pt>
                <c:pt idx="5695">
                  <c:v>1.0002814665587942</c:v>
                </c:pt>
                <c:pt idx="5696">
                  <c:v>1.0002814665587942</c:v>
                </c:pt>
                <c:pt idx="5697">
                  <c:v>1.0002814665587942</c:v>
                </c:pt>
                <c:pt idx="5698">
                  <c:v>1.0002814665587942</c:v>
                </c:pt>
                <c:pt idx="5699">
                  <c:v>1.0002814665587942</c:v>
                </c:pt>
                <c:pt idx="5700">
                  <c:v>1.0002814665587942</c:v>
                </c:pt>
                <c:pt idx="5701">
                  <c:v>1.0002814665587942</c:v>
                </c:pt>
                <c:pt idx="5702">
                  <c:v>1.0002814665587942</c:v>
                </c:pt>
                <c:pt idx="5703">
                  <c:v>1.0002814665587942</c:v>
                </c:pt>
                <c:pt idx="5704">
                  <c:v>1.0002814665587942</c:v>
                </c:pt>
                <c:pt idx="5705">
                  <c:v>1.0002814665587942</c:v>
                </c:pt>
                <c:pt idx="5706">
                  <c:v>1.0002814665587942</c:v>
                </c:pt>
                <c:pt idx="5707">
                  <c:v>1.0002814665587942</c:v>
                </c:pt>
                <c:pt idx="5708">
                  <c:v>1.0002814665587942</c:v>
                </c:pt>
                <c:pt idx="5709">
                  <c:v>1.0002814665587942</c:v>
                </c:pt>
                <c:pt idx="5710">
                  <c:v>1.0002814665587942</c:v>
                </c:pt>
                <c:pt idx="5711">
                  <c:v>1.0002814665587942</c:v>
                </c:pt>
                <c:pt idx="5712">
                  <c:v>1.0002814665587942</c:v>
                </c:pt>
                <c:pt idx="5713">
                  <c:v>1.0002814665587942</c:v>
                </c:pt>
                <c:pt idx="5714">
                  <c:v>1.0002814665587942</c:v>
                </c:pt>
                <c:pt idx="5715">
                  <c:v>1.0002814665587942</c:v>
                </c:pt>
                <c:pt idx="5716">
                  <c:v>1.0002814665587942</c:v>
                </c:pt>
                <c:pt idx="5717">
                  <c:v>1.0002814665587942</c:v>
                </c:pt>
                <c:pt idx="5718">
                  <c:v>1.0002814665587942</c:v>
                </c:pt>
                <c:pt idx="5719">
                  <c:v>1.0002814665587942</c:v>
                </c:pt>
                <c:pt idx="5720">
                  <c:v>1.0002814665587942</c:v>
                </c:pt>
                <c:pt idx="5721">
                  <c:v>1.0002814665587942</c:v>
                </c:pt>
                <c:pt idx="5722">
                  <c:v>1.0002814665587942</c:v>
                </c:pt>
                <c:pt idx="5723">
                  <c:v>1.0002814665587942</c:v>
                </c:pt>
                <c:pt idx="5724">
                  <c:v>1.0002814665587942</c:v>
                </c:pt>
                <c:pt idx="5725">
                  <c:v>1.0002814665587942</c:v>
                </c:pt>
                <c:pt idx="5726">
                  <c:v>1.0002814665587942</c:v>
                </c:pt>
                <c:pt idx="5727">
                  <c:v>1.0002814665587942</c:v>
                </c:pt>
                <c:pt idx="5728">
                  <c:v>1.0002814665587942</c:v>
                </c:pt>
                <c:pt idx="5729">
                  <c:v>1.0002814665587942</c:v>
                </c:pt>
                <c:pt idx="5730">
                  <c:v>1.0002814665587942</c:v>
                </c:pt>
                <c:pt idx="5731">
                  <c:v>1.0002814665587942</c:v>
                </c:pt>
                <c:pt idx="5732">
                  <c:v>1.0002814665587942</c:v>
                </c:pt>
                <c:pt idx="5733">
                  <c:v>1.0002814665587942</c:v>
                </c:pt>
                <c:pt idx="5734">
                  <c:v>1.0002814665587942</c:v>
                </c:pt>
                <c:pt idx="5735">
                  <c:v>1.0002814665587942</c:v>
                </c:pt>
                <c:pt idx="5736">
                  <c:v>1.0002814665587942</c:v>
                </c:pt>
                <c:pt idx="5737">
                  <c:v>1.0002814665587942</c:v>
                </c:pt>
                <c:pt idx="5738">
                  <c:v>1.0002814665587942</c:v>
                </c:pt>
                <c:pt idx="5739">
                  <c:v>1.0002814665587942</c:v>
                </c:pt>
                <c:pt idx="5740">
                  <c:v>1.0002814665587942</c:v>
                </c:pt>
                <c:pt idx="5741">
                  <c:v>1.0002814665587942</c:v>
                </c:pt>
                <c:pt idx="5742">
                  <c:v>1.0002814665587942</c:v>
                </c:pt>
                <c:pt idx="5743">
                  <c:v>1.0002814665587942</c:v>
                </c:pt>
                <c:pt idx="5744">
                  <c:v>1.0002814665587942</c:v>
                </c:pt>
                <c:pt idx="5745">
                  <c:v>1.0002814665587942</c:v>
                </c:pt>
                <c:pt idx="5746">
                  <c:v>1.0002814665587942</c:v>
                </c:pt>
                <c:pt idx="5747">
                  <c:v>1.0002814665587942</c:v>
                </c:pt>
                <c:pt idx="5748">
                  <c:v>1.0002814665587942</c:v>
                </c:pt>
                <c:pt idx="5749">
                  <c:v>1.0002814665587942</c:v>
                </c:pt>
                <c:pt idx="5750">
                  <c:v>1.0002814665587942</c:v>
                </c:pt>
                <c:pt idx="5751">
                  <c:v>1.0002814665587942</c:v>
                </c:pt>
                <c:pt idx="5752">
                  <c:v>1.0002814665587942</c:v>
                </c:pt>
                <c:pt idx="5753">
                  <c:v>1.0002814665587942</c:v>
                </c:pt>
                <c:pt idx="5754">
                  <c:v>1.0002814665587942</c:v>
                </c:pt>
                <c:pt idx="5755">
                  <c:v>1.0002814665587942</c:v>
                </c:pt>
                <c:pt idx="5756">
                  <c:v>1.0002814665587942</c:v>
                </c:pt>
                <c:pt idx="5757">
                  <c:v>1.0002814665587942</c:v>
                </c:pt>
                <c:pt idx="5758">
                  <c:v>1.0002814665587942</c:v>
                </c:pt>
                <c:pt idx="5759">
                  <c:v>1.0002814665587942</c:v>
                </c:pt>
                <c:pt idx="5760">
                  <c:v>1.0002814665587942</c:v>
                </c:pt>
                <c:pt idx="5761">
                  <c:v>1.0002814665587942</c:v>
                </c:pt>
                <c:pt idx="5762">
                  <c:v>1.0002814665587942</c:v>
                </c:pt>
                <c:pt idx="5763">
                  <c:v>1.0002814665587942</c:v>
                </c:pt>
                <c:pt idx="5764">
                  <c:v>1.0002814665587942</c:v>
                </c:pt>
                <c:pt idx="5765">
                  <c:v>1.0002814665587942</c:v>
                </c:pt>
                <c:pt idx="5766">
                  <c:v>1.0002814665587942</c:v>
                </c:pt>
                <c:pt idx="5767">
                  <c:v>1.0002814665587942</c:v>
                </c:pt>
                <c:pt idx="5768">
                  <c:v>1.0002814665587942</c:v>
                </c:pt>
                <c:pt idx="5769">
                  <c:v>1.0002814665587942</c:v>
                </c:pt>
                <c:pt idx="5770">
                  <c:v>1.0002814665587942</c:v>
                </c:pt>
                <c:pt idx="5771">
                  <c:v>1.0002814665587942</c:v>
                </c:pt>
                <c:pt idx="5772">
                  <c:v>1.0002814665587942</c:v>
                </c:pt>
                <c:pt idx="5773">
                  <c:v>1.0002814665587942</c:v>
                </c:pt>
                <c:pt idx="5774">
                  <c:v>1.0002814665587942</c:v>
                </c:pt>
                <c:pt idx="5775">
                  <c:v>1.0002814665587942</c:v>
                </c:pt>
                <c:pt idx="5776">
                  <c:v>1.0002814665587942</c:v>
                </c:pt>
                <c:pt idx="5777">
                  <c:v>1.0002814665587942</c:v>
                </c:pt>
                <c:pt idx="5778">
                  <c:v>1.0002814665587942</c:v>
                </c:pt>
                <c:pt idx="5779">
                  <c:v>1.0002814665587942</c:v>
                </c:pt>
                <c:pt idx="5780">
                  <c:v>1.0002814665587942</c:v>
                </c:pt>
                <c:pt idx="5781">
                  <c:v>1.0002814665587942</c:v>
                </c:pt>
                <c:pt idx="5782">
                  <c:v>1.0002814665587942</c:v>
                </c:pt>
                <c:pt idx="5783">
                  <c:v>1.0002814665587942</c:v>
                </c:pt>
                <c:pt idx="5784">
                  <c:v>1.0002814665587942</c:v>
                </c:pt>
                <c:pt idx="5785">
                  <c:v>1.0002814665587942</c:v>
                </c:pt>
                <c:pt idx="5786">
                  <c:v>1.0002814665587942</c:v>
                </c:pt>
                <c:pt idx="5787">
                  <c:v>1.0002814665587942</c:v>
                </c:pt>
                <c:pt idx="5788">
                  <c:v>1.0002814665587942</c:v>
                </c:pt>
                <c:pt idx="5789">
                  <c:v>1.0002814665587942</c:v>
                </c:pt>
                <c:pt idx="5790">
                  <c:v>1.0002814665587942</c:v>
                </c:pt>
                <c:pt idx="5791">
                  <c:v>1.0002814665587942</c:v>
                </c:pt>
                <c:pt idx="5792">
                  <c:v>1.0002814665587942</c:v>
                </c:pt>
                <c:pt idx="5793">
                  <c:v>1.0002814665587942</c:v>
                </c:pt>
                <c:pt idx="5794">
                  <c:v>1.0002814665587942</c:v>
                </c:pt>
                <c:pt idx="5795">
                  <c:v>1.0002814665587942</c:v>
                </c:pt>
                <c:pt idx="5796">
                  <c:v>1.0002814665587942</c:v>
                </c:pt>
                <c:pt idx="5797">
                  <c:v>1.0002814665587942</c:v>
                </c:pt>
                <c:pt idx="5798">
                  <c:v>1.0002814665587942</c:v>
                </c:pt>
                <c:pt idx="5799">
                  <c:v>1.0002814665587942</c:v>
                </c:pt>
                <c:pt idx="5800">
                  <c:v>1.0002814665587942</c:v>
                </c:pt>
                <c:pt idx="5801">
                  <c:v>1.0002814665587942</c:v>
                </c:pt>
                <c:pt idx="5802">
                  <c:v>1.0002814665587942</c:v>
                </c:pt>
                <c:pt idx="5803">
                  <c:v>1.0002814665587942</c:v>
                </c:pt>
                <c:pt idx="5804">
                  <c:v>1.0002814665587942</c:v>
                </c:pt>
                <c:pt idx="5805">
                  <c:v>1.0002814665587942</c:v>
                </c:pt>
                <c:pt idx="5806">
                  <c:v>1.0002814665587942</c:v>
                </c:pt>
                <c:pt idx="5807">
                  <c:v>1.0002814665587942</c:v>
                </c:pt>
                <c:pt idx="5808">
                  <c:v>1.0002814665587942</c:v>
                </c:pt>
                <c:pt idx="5809">
                  <c:v>1.0002814665587942</c:v>
                </c:pt>
                <c:pt idx="5810">
                  <c:v>1.0002814665587942</c:v>
                </c:pt>
                <c:pt idx="5811">
                  <c:v>1.0002814665587942</c:v>
                </c:pt>
                <c:pt idx="5812">
                  <c:v>1.0002814665587942</c:v>
                </c:pt>
                <c:pt idx="5813">
                  <c:v>1.0002814665587942</c:v>
                </c:pt>
                <c:pt idx="5814">
                  <c:v>1.0002814665587942</c:v>
                </c:pt>
                <c:pt idx="5815">
                  <c:v>1.0002814665587942</c:v>
                </c:pt>
                <c:pt idx="5816">
                  <c:v>1.0002814665587942</c:v>
                </c:pt>
                <c:pt idx="5817">
                  <c:v>1.0002814665587942</c:v>
                </c:pt>
                <c:pt idx="5818">
                  <c:v>1.0002814665587942</c:v>
                </c:pt>
                <c:pt idx="5819">
                  <c:v>1.0002814665587942</c:v>
                </c:pt>
                <c:pt idx="5820">
                  <c:v>1.0002814665587942</c:v>
                </c:pt>
                <c:pt idx="5821">
                  <c:v>1.0002814665587942</c:v>
                </c:pt>
                <c:pt idx="5822">
                  <c:v>1.0002814665587942</c:v>
                </c:pt>
                <c:pt idx="5823">
                  <c:v>1.0002814665587942</c:v>
                </c:pt>
                <c:pt idx="5824">
                  <c:v>1.0002814665587942</c:v>
                </c:pt>
                <c:pt idx="5825">
                  <c:v>1.0002814665587942</c:v>
                </c:pt>
                <c:pt idx="5826">
                  <c:v>1.0002814665587942</c:v>
                </c:pt>
                <c:pt idx="5827">
                  <c:v>1.0002814665587942</c:v>
                </c:pt>
                <c:pt idx="5828">
                  <c:v>1.0002814665587942</c:v>
                </c:pt>
                <c:pt idx="5829">
                  <c:v>1.0002814665587942</c:v>
                </c:pt>
                <c:pt idx="5830">
                  <c:v>1.0002814665587942</c:v>
                </c:pt>
                <c:pt idx="5831">
                  <c:v>1.0002814665587942</c:v>
                </c:pt>
                <c:pt idx="5832">
                  <c:v>1.0002814665587942</c:v>
                </c:pt>
                <c:pt idx="5833">
                  <c:v>1.0002814665587942</c:v>
                </c:pt>
                <c:pt idx="5834">
                  <c:v>1.0002814665587942</c:v>
                </c:pt>
                <c:pt idx="5835">
                  <c:v>1.0002814665587942</c:v>
                </c:pt>
                <c:pt idx="5836">
                  <c:v>1.0002814665587942</c:v>
                </c:pt>
                <c:pt idx="5837">
                  <c:v>1.0002814665587942</c:v>
                </c:pt>
                <c:pt idx="5838">
                  <c:v>1.0002814665587942</c:v>
                </c:pt>
                <c:pt idx="5839">
                  <c:v>1.0002814665587942</c:v>
                </c:pt>
                <c:pt idx="5840">
                  <c:v>1.0002814665587942</c:v>
                </c:pt>
                <c:pt idx="5841">
                  <c:v>1.0002814665587942</c:v>
                </c:pt>
                <c:pt idx="5842">
                  <c:v>1.0002814665587942</c:v>
                </c:pt>
                <c:pt idx="5843">
                  <c:v>1.0002814665587942</c:v>
                </c:pt>
                <c:pt idx="5844">
                  <c:v>1.0002814665587942</c:v>
                </c:pt>
                <c:pt idx="5845">
                  <c:v>1.0002814665587942</c:v>
                </c:pt>
                <c:pt idx="5846">
                  <c:v>1.0002814665587942</c:v>
                </c:pt>
                <c:pt idx="5847">
                  <c:v>1.0002814665587942</c:v>
                </c:pt>
                <c:pt idx="5848">
                  <c:v>1.0002814665587942</c:v>
                </c:pt>
                <c:pt idx="5849">
                  <c:v>1.0002814665587942</c:v>
                </c:pt>
                <c:pt idx="5850">
                  <c:v>1.0002814665587942</c:v>
                </c:pt>
                <c:pt idx="5851">
                  <c:v>1.0002814665587942</c:v>
                </c:pt>
                <c:pt idx="5852">
                  <c:v>1.0002814665587942</c:v>
                </c:pt>
                <c:pt idx="5853">
                  <c:v>1.0002814665587942</c:v>
                </c:pt>
                <c:pt idx="5854">
                  <c:v>1.0002814665587942</c:v>
                </c:pt>
                <c:pt idx="5855">
                  <c:v>1.0002814665587942</c:v>
                </c:pt>
                <c:pt idx="5856">
                  <c:v>1.0002814665587942</c:v>
                </c:pt>
                <c:pt idx="5857">
                  <c:v>1.0002814665587942</c:v>
                </c:pt>
                <c:pt idx="5858">
                  <c:v>1.0002814665587942</c:v>
                </c:pt>
                <c:pt idx="5859">
                  <c:v>1.0002814665587942</c:v>
                </c:pt>
                <c:pt idx="5860">
                  <c:v>1.0002814665587942</c:v>
                </c:pt>
                <c:pt idx="5861">
                  <c:v>1.0002814665587942</c:v>
                </c:pt>
                <c:pt idx="5862">
                  <c:v>1.0002814665587942</c:v>
                </c:pt>
                <c:pt idx="5863">
                  <c:v>1.0002814665587942</c:v>
                </c:pt>
                <c:pt idx="5864">
                  <c:v>1.0002814665587942</c:v>
                </c:pt>
                <c:pt idx="5865">
                  <c:v>1.0002814665587942</c:v>
                </c:pt>
                <c:pt idx="5866">
                  <c:v>1.0002814665587942</c:v>
                </c:pt>
                <c:pt idx="5867">
                  <c:v>1.0002814665587942</c:v>
                </c:pt>
                <c:pt idx="5868">
                  <c:v>1.0002814665587942</c:v>
                </c:pt>
                <c:pt idx="5869">
                  <c:v>1.0002814665587942</c:v>
                </c:pt>
                <c:pt idx="5870">
                  <c:v>1.0002814665587942</c:v>
                </c:pt>
                <c:pt idx="5871">
                  <c:v>1.0002814665587942</c:v>
                </c:pt>
                <c:pt idx="5872">
                  <c:v>1.0002814665587942</c:v>
                </c:pt>
                <c:pt idx="5873">
                  <c:v>1.0002814665587942</c:v>
                </c:pt>
                <c:pt idx="5874">
                  <c:v>1.0002814665587942</c:v>
                </c:pt>
                <c:pt idx="5875">
                  <c:v>1.0002814665587942</c:v>
                </c:pt>
                <c:pt idx="5876">
                  <c:v>1.0002814665587942</c:v>
                </c:pt>
                <c:pt idx="5877">
                  <c:v>1.0002814665587942</c:v>
                </c:pt>
                <c:pt idx="5878">
                  <c:v>1.0002814665587942</c:v>
                </c:pt>
                <c:pt idx="5879">
                  <c:v>1.0002814665587942</c:v>
                </c:pt>
                <c:pt idx="5880">
                  <c:v>1.0002814665587942</c:v>
                </c:pt>
                <c:pt idx="5881">
                  <c:v>1.0002814665587942</c:v>
                </c:pt>
                <c:pt idx="5882">
                  <c:v>1.0002814665587942</c:v>
                </c:pt>
                <c:pt idx="5883">
                  <c:v>1.0002814665587942</c:v>
                </c:pt>
                <c:pt idx="5884">
                  <c:v>1.0002814665587942</c:v>
                </c:pt>
                <c:pt idx="5885">
                  <c:v>1.0002814665587942</c:v>
                </c:pt>
                <c:pt idx="5886">
                  <c:v>1.0002814665587942</c:v>
                </c:pt>
                <c:pt idx="5887">
                  <c:v>1.0002814665587942</c:v>
                </c:pt>
                <c:pt idx="5888">
                  <c:v>1.0002814665587942</c:v>
                </c:pt>
                <c:pt idx="5889">
                  <c:v>1.0002814665587942</c:v>
                </c:pt>
                <c:pt idx="5890">
                  <c:v>1.0002814665587942</c:v>
                </c:pt>
                <c:pt idx="5891">
                  <c:v>1.0002814665587942</c:v>
                </c:pt>
                <c:pt idx="5892">
                  <c:v>1.0002814665587942</c:v>
                </c:pt>
                <c:pt idx="5893">
                  <c:v>1.0002814665587942</c:v>
                </c:pt>
                <c:pt idx="5894">
                  <c:v>1.0002814665587942</c:v>
                </c:pt>
                <c:pt idx="5895">
                  <c:v>1.0002814665587942</c:v>
                </c:pt>
                <c:pt idx="5896">
                  <c:v>1.0002814665587942</c:v>
                </c:pt>
                <c:pt idx="5897">
                  <c:v>1.0002814665587942</c:v>
                </c:pt>
                <c:pt idx="5898">
                  <c:v>1.0002814665587942</c:v>
                </c:pt>
                <c:pt idx="5899">
                  <c:v>1.0002814665587942</c:v>
                </c:pt>
                <c:pt idx="5900">
                  <c:v>1.0002814665587942</c:v>
                </c:pt>
                <c:pt idx="5901">
                  <c:v>1.0002814665587942</c:v>
                </c:pt>
                <c:pt idx="5902">
                  <c:v>1.0002814665587942</c:v>
                </c:pt>
                <c:pt idx="5903">
                  <c:v>1.0002814665587942</c:v>
                </c:pt>
                <c:pt idx="5904">
                  <c:v>1.0002814665587942</c:v>
                </c:pt>
                <c:pt idx="5905">
                  <c:v>1.0002814665587942</c:v>
                </c:pt>
                <c:pt idx="5906">
                  <c:v>1.0002814665587942</c:v>
                </c:pt>
                <c:pt idx="5907">
                  <c:v>1.0002814665587942</c:v>
                </c:pt>
                <c:pt idx="5908">
                  <c:v>1.0002814665587942</c:v>
                </c:pt>
                <c:pt idx="5909">
                  <c:v>1.0002814665587942</c:v>
                </c:pt>
                <c:pt idx="5910">
                  <c:v>1.0002814665587942</c:v>
                </c:pt>
                <c:pt idx="5911">
                  <c:v>1.0002814665587942</c:v>
                </c:pt>
                <c:pt idx="5912">
                  <c:v>1.0002814665587942</c:v>
                </c:pt>
                <c:pt idx="5913">
                  <c:v>1.0002814665587942</c:v>
                </c:pt>
                <c:pt idx="5914">
                  <c:v>1.0002814665587942</c:v>
                </c:pt>
                <c:pt idx="5915">
                  <c:v>1.0002814665587942</c:v>
                </c:pt>
                <c:pt idx="5916">
                  <c:v>1.0002814665587942</c:v>
                </c:pt>
                <c:pt idx="5917">
                  <c:v>1.0002814665587942</c:v>
                </c:pt>
                <c:pt idx="5918">
                  <c:v>1.0002814665587942</c:v>
                </c:pt>
                <c:pt idx="5919">
                  <c:v>1.0002814665587942</c:v>
                </c:pt>
                <c:pt idx="5920">
                  <c:v>1.0002814665587942</c:v>
                </c:pt>
                <c:pt idx="5921">
                  <c:v>1.0002814665587942</c:v>
                </c:pt>
                <c:pt idx="5922">
                  <c:v>1.0002814665587942</c:v>
                </c:pt>
                <c:pt idx="5923">
                  <c:v>1.0002814665587942</c:v>
                </c:pt>
                <c:pt idx="5924">
                  <c:v>1.0002814665587942</c:v>
                </c:pt>
                <c:pt idx="5925">
                  <c:v>1.0002814665587942</c:v>
                </c:pt>
                <c:pt idx="5926">
                  <c:v>1.0002814665587942</c:v>
                </c:pt>
                <c:pt idx="5927">
                  <c:v>1.0002814665587942</c:v>
                </c:pt>
                <c:pt idx="5928">
                  <c:v>1.0002814665587942</c:v>
                </c:pt>
                <c:pt idx="5929">
                  <c:v>1.0002814665587942</c:v>
                </c:pt>
                <c:pt idx="5930">
                  <c:v>1.0002814665587942</c:v>
                </c:pt>
                <c:pt idx="5931">
                  <c:v>1.0002814665587942</c:v>
                </c:pt>
                <c:pt idx="5932">
                  <c:v>1.0002814665587942</c:v>
                </c:pt>
                <c:pt idx="5933">
                  <c:v>1.0002814665587942</c:v>
                </c:pt>
                <c:pt idx="5934">
                  <c:v>1.0002814665587942</c:v>
                </c:pt>
                <c:pt idx="5935">
                  <c:v>1.0002814665587942</c:v>
                </c:pt>
                <c:pt idx="5936">
                  <c:v>1.0002814665587942</c:v>
                </c:pt>
                <c:pt idx="5937">
                  <c:v>1.0002814665587942</c:v>
                </c:pt>
                <c:pt idx="5938">
                  <c:v>1.0002814665587942</c:v>
                </c:pt>
                <c:pt idx="5939">
                  <c:v>1.0002814665587942</c:v>
                </c:pt>
                <c:pt idx="5940">
                  <c:v>1.0002814665587942</c:v>
                </c:pt>
                <c:pt idx="5941">
                  <c:v>1.0002814665587942</c:v>
                </c:pt>
                <c:pt idx="5942">
                  <c:v>1.0002814665587942</c:v>
                </c:pt>
                <c:pt idx="5943">
                  <c:v>1.0002814665587942</c:v>
                </c:pt>
                <c:pt idx="5944">
                  <c:v>1.0002814665587942</c:v>
                </c:pt>
                <c:pt idx="5945">
                  <c:v>1.0002814665587942</c:v>
                </c:pt>
                <c:pt idx="5946">
                  <c:v>1.0002814665587942</c:v>
                </c:pt>
                <c:pt idx="5947">
                  <c:v>1.0002814665587942</c:v>
                </c:pt>
                <c:pt idx="5948">
                  <c:v>1.0002814665587942</c:v>
                </c:pt>
                <c:pt idx="5949">
                  <c:v>1.0002814665587942</c:v>
                </c:pt>
                <c:pt idx="5950">
                  <c:v>1.0002814665587942</c:v>
                </c:pt>
                <c:pt idx="5951">
                  <c:v>1.0002814665587942</c:v>
                </c:pt>
                <c:pt idx="5952">
                  <c:v>1.0002814665587942</c:v>
                </c:pt>
                <c:pt idx="5953">
                  <c:v>1.0002814665587942</c:v>
                </c:pt>
                <c:pt idx="5954">
                  <c:v>1.0002814665587942</c:v>
                </c:pt>
                <c:pt idx="5955">
                  <c:v>1.0002814665587942</c:v>
                </c:pt>
                <c:pt idx="5956">
                  <c:v>1.0002814665587942</c:v>
                </c:pt>
                <c:pt idx="5957">
                  <c:v>1.0002814665587942</c:v>
                </c:pt>
                <c:pt idx="5958">
                  <c:v>1.0002814665587942</c:v>
                </c:pt>
                <c:pt idx="5959">
                  <c:v>1.0002814665587942</c:v>
                </c:pt>
                <c:pt idx="5960">
                  <c:v>1.0002814665587942</c:v>
                </c:pt>
                <c:pt idx="5961">
                  <c:v>1.0002814665587942</c:v>
                </c:pt>
                <c:pt idx="5962">
                  <c:v>1.0002814665587942</c:v>
                </c:pt>
                <c:pt idx="5963">
                  <c:v>1.0002814665587942</c:v>
                </c:pt>
                <c:pt idx="5964">
                  <c:v>1.0002814665587942</c:v>
                </c:pt>
                <c:pt idx="5965">
                  <c:v>1.0002814665587942</c:v>
                </c:pt>
                <c:pt idx="5966">
                  <c:v>1.0002814665587942</c:v>
                </c:pt>
                <c:pt idx="5967">
                  <c:v>1.0002814665587942</c:v>
                </c:pt>
                <c:pt idx="5968">
                  <c:v>1.0002814665587942</c:v>
                </c:pt>
                <c:pt idx="5969">
                  <c:v>1.0002814665587942</c:v>
                </c:pt>
                <c:pt idx="5970">
                  <c:v>1.0002814665587942</c:v>
                </c:pt>
                <c:pt idx="5971">
                  <c:v>1.0002814665587942</c:v>
                </c:pt>
                <c:pt idx="5972">
                  <c:v>1.0002814665587942</c:v>
                </c:pt>
                <c:pt idx="5973">
                  <c:v>1.0002814665587942</c:v>
                </c:pt>
                <c:pt idx="5974">
                  <c:v>1.0002814665587942</c:v>
                </c:pt>
                <c:pt idx="5975">
                  <c:v>1.0002814665587942</c:v>
                </c:pt>
                <c:pt idx="5976">
                  <c:v>1.0002814665587942</c:v>
                </c:pt>
                <c:pt idx="5977">
                  <c:v>1.0002814665587942</c:v>
                </c:pt>
                <c:pt idx="5978">
                  <c:v>1.0002814665587942</c:v>
                </c:pt>
                <c:pt idx="5979">
                  <c:v>1.0002814665587942</c:v>
                </c:pt>
                <c:pt idx="5980">
                  <c:v>1.0002814665587942</c:v>
                </c:pt>
                <c:pt idx="5981">
                  <c:v>1.0002814665587942</c:v>
                </c:pt>
                <c:pt idx="5982">
                  <c:v>1.0002814665587942</c:v>
                </c:pt>
                <c:pt idx="5983">
                  <c:v>1.0002814665587942</c:v>
                </c:pt>
                <c:pt idx="5984">
                  <c:v>1.0002814665587942</c:v>
                </c:pt>
                <c:pt idx="5985">
                  <c:v>1.0002814665587942</c:v>
                </c:pt>
                <c:pt idx="5986">
                  <c:v>1.0002814665587942</c:v>
                </c:pt>
                <c:pt idx="5987">
                  <c:v>1.0002814665587942</c:v>
                </c:pt>
                <c:pt idx="5988">
                  <c:v>1.0002814665587942</c:v>
                </c:pt>
                <c:pt idx="5989">
                  <c:v>1.0002814665587942</c:v>
                </c:pt>
                <c:pt idx="5990">
                  <c:v>1.0002814665587942</c:v>
                </c:pt>
                <c:pt idx="5991">
                  <c:v>1.0002814665587942</c:v>
                </c:pt>
                <c:pt idx="5992">
                  <c:v>1.0002814665587942</c:v>
                </c:pt>
                <c:pt idx="5993">
                  <c:v>1.0002814665587942</c:v>
                </c:pt>
                <c:pt idx="5994">
                  <c:v>1.0002814665587942</c:v>
                </c:pt>
                <c:pt idx="5995">
                  <c:v>1.0002814665587942</c:v>
                </c:pt>
                <c:pt idx="5996">
                  <c:v>1.0002814665587942</c:v>
                </c:pt>
                <c:pt idx="5997">
                  <c:v>1.0002814665587942</c:v>
                </c:pt>
                <c:pt idx="5998">
                  <c:v>1.0002814665587942</c:v>
                </c:pt>
                <c:pt idx="5999">
                  <c:v>1.0002814665587942</c:v>
                </c:pt>
                <c:pt idx="6000">
                  <c:v>1.0002814665587942</c:v>
                </c:pt>
                <c:pt idx="6001">
                  <c:v>1.0002814665587942</c:v>
                </c:pt>
                <c:pt idx="6002">
                  <c:v>1.0002814665587942</c:v>
                </c:pt>
                <c:pt idx="6003">
                  <c:v>1.0002814665587942</c:v>
                </c:pt>
                <c:pt idx="6004">
                  <c:v>1.0002814665587942</c:v>
                </c:pt>
                <c:pt idx="6005">
                  <c:v>1.0002814665587942</c:v>
                </c:pt>
                <c:pt idx="6006">
                  <c:v>1.0002814665587942</c:v>
                </c:pt>
                <c:pt idx="6007">
                  <c:v>1.0002814665587942</c:v>
                </c:pt>
                <c:pt idx="6008">
                  <c:v>1.0002814665587942</c:v>
                </c:pt>
                <c:pt idx="6009">
                  <c:v>1.0002814665587942</c:v>
                </c:pt>
                <c:pt idx="6010">
                  <c:v>1.0002814665587942</c:v>
                </c:pt>
                <c:pt idx="6011">
                  <c:v>1.0002814665587942</c:v>
                </c:pt>
                <c:pt idx="6012">
                  <c:v>1.0002814665587942</c:v>
                </c:pt>
                <c:pt idx="6013">
                  <c:v>1.0002814665587942</c:v>
                </c:pt>
                <c:pt idx="6014">
                  <c:v>1.0002814665587942</c:v>
                </c:pt>
                <c:pt idx="6015">
                  <c:v>1.0002814665587942</c:v>
                </c:pt>
                <c:pt idx="6016">
                  <c:v>1.0002814665587942</c:v>
                </c:pt>
                <c:pt idx="6017">
                  <c:v>1.0002814665587942</c:v>
                </c:pt>
                <c:pt idx="6018">
                  <c:v>1.0002814665587942</c:v>
                </c:pt>
                <c:pt idx="6019">
                  <c:v>1.0002814665587942</c:v>
                </c:pt>
                <c:pt idx="6020">
                  <c:v>1.0002814665587942</c:v>
                </c:pt>
                <c:pt idx="6021">
                  <c:v>1.0002814665587942</c:v>
                </c:pt>
                <c:pt idx="6022">
                  <c:v>1.0002814665587942</c:v>
                </c:pt>
                <c:pt idx="6023">
                  <c:v>1.0002814665587942</c:v>
                </c:pt>
                <c:pt idx="6024">
                  <c:v>1.0002814665587942</c:v>
                </c:pt>
                <c:pt idx="6025">
                  <c:v>1.0002814665587942</c:v>
                </c:pt>
                <c:pt idx="6026">
                  <c:v>1.0002814665587942</c:v>
                </c:pt>
                <c:pt idx="6027">
                  <c:v>1.0002814665587942</c:v>
                </c:pt>
                <c:pt idx="6028">
                  <c:v>1.0002814665587942</c:v>
                </c:pt>
                <c:pt idx="6029">
                  <c:v>1.0002814665587942</c:v>
                </c:pt>
                <c:pt idx="6030">
                  <c:v>1.0002814665587942</c:v>
                </c:pt>
                <c:pt idx="6031">
                  <c:v>1.0002814665587942</c:v>
                </c:pt>
                <c:pt idx="6032">
                  <c:v>1.0002814665587942</c:v>
                </c:pt>
                <c:pt idx="6033">
                  <c:v>1.0002814665587942</c:v>
                </c:pt>
                <c:pt idx="6034">
                  <c:v>1.0002814665587942</c:v>
                </c:pt>
                <c:pt idx="6035">
                  <c:v>1.0002814665587942</c:v>
                </c:pt>
                <c:pt idx="6036">
                  <c:v>1.0002814665587942</c:v>
                </c:pt>
                <c:pt idx="6037">
                  <c:v>1.0002814665587942</c:v>
                </c:pt>
                <c:pt idx="6038">
                  <c:v>1.0002814665587942</c:v>
                </c:pt>
                <c:pt idx="6039">
                  <c:v>1.0002814665587942</c:v>
                </c:pt>
                <c:pt idx="6040">
                  <c:v>1.0002814665587942</c:v>
                </c:pt>
                <c:pt idx="6041">
                  <c:v>1.0002814665587942</c:v>
                </c:pt>
                <c:pt idx="6042">
                  <c:v>1.0002814665587942</c:v>
                </c:pt>
                <c:pt idx="6043">
                  <c:v>1.0002814665587942</c:v>
                </c:pt>
                <c:pt idx="6044">
                  <c:v>1.0002814665587942</c:v>
                </c:pt>
                <c:pt idx="6045">
                  <c:v>1.0002814665587942</c:v>
                </c:pt>
                <c:pt idx="6046">
                  <c:v>1.0002814665587942</c:v>
                </c:pt>
                <c:pt idx="6047">
                  <c:v>1.0002814665587942</c:v>
                </c:pt>
                <c:pt idx="6048">
                  <c:v>1.0002814665587942</c:v>
                </c:pt>
                <c:pt idx="6049">
                  <c:v>1.0002814665587942</c:v>
                </c:pt>
                <c:pt idx="6050">
                  <c:v>1.0002814665587942</c:v>
                </c:pt>
                <c:pt idx="6051">
                  <c:v>1.0002814665587942</c:v>
                </c:pt>
                <c:pt idx="6052">
                  <c:v>1.0002814665587942</c:v>
                </c:pt>
                <c:pt idx="6053">
                  <c:v>1.0002814665587942</c:v>
                </c:pt>
                <c:pt idx="6054">
                  <c:v>1.0002814665587942</c:v>
                </c:pt>
                <c:pt idx="6055">
                  <c:v>1.0002814665587942</c:v>
                </c:pt>
                <c:pt idx="6056">
                  <c:v>1.0002814665587942</c:v>
                </c:pt>
                <c:pt idx="6057">
                  <c:v>1.0002814665587942</c:v>
                </c:pt>
                <c:pt idx="6058">
                  <c:v>1.0002814665587942</c:v>
                </c:pt>
                <c:pt idx="6059">
                  <c:v>1.0002814665587942</c:v>
                </c:pt>
                <c:pt idx="6060">
                  <c:v>1.0002814665587942</c:v>
                </c:pt>
                <c:pt idx="6061">
                  <c:v>1.0002814665587942</c:v>
                </c:pt>
                <c:pt idx="6062">
                  <c:v>1.0002814665587942</c:v>
                </c:pt>
                <c:pt idx="6063">
                  <c:v>1.0002814665587942</c:v>
                </c:pt>
                <c:pt idx="6064">
                  <c:v>1.0002814665587942</c:v>
                </c:pt>
                <c:pt idx="6065">
                  <c:v>1.0002814665587942</c:v>
                </c:pt>
                <c:pt idx="6066">
                  <c:v>1.0002814665587942</c:v>
                </c:pt>
                <c:pt idx="6067">
                  <c:v>1.0002814665587942</c:v>
                </c:pt>
                <c:pt idx="6068">
                  <c:v>1.0002814665587942</c:v>
                </c:pt>
                <c:pt idx="6069">
                  <c:v>1.0002814665587942</c:v>
                </c:pt>
                <c:pt idx="6070">
                  <c:v>1.0002814665587942</c:v>
                </c:pt>
                <c:pt idx="6071">
                  <c:v>1.0002814665587942</c:v>
                </c:pt>
                <c:pt idx="6072">
                  <c:v>1.0002814665587942</c:v>
                </c:pt>
                <c:pt idx="6073">
                  <c:v>1.0002814665587942</c:v>
                </c:pt>
                <c:pt idx="6074">
                  <c:v>1.0002814665587942</c:v>
                </c:pt>
                <c:pt idx="6075">
                  <c:v>1.0002814665587942</c:v>
                </c:pt>
                <c:pt idx="6076">
                  <c:v>1.0002814665587942</c:v>
                </c:pt>
                <c:pt idx="6077">
                  <c:v>1.0002814665587942</c:v>
                </c:pt>
                <c:pt idx="6078">
                  <c:v>1.0002814665587942</c:v>
                </c:pt>
                <c:pt idx="6079">
                  <c:v>1.0002814665587942</c:v>
                </c:pt>
                <c:pt idx="6080">
                  <c:v>1.0002814665587942</c:v>
                </c:pt>
                <c:pt idx="6081">
                  <c:v>1.0002814665587942</c:v>
                </c:pt>
                <c:pt idx="6082">
                  <c:v>1.0002814665587942</c:v>
                </c:pt>
                <c:pt idx="6083">
                  <c:v>1.0002814665587942</c:v>
                </c:pt>
                <c:pt idx="6084">
                  <c:v>1.0002814665587942</c:v>
                </c:pt>
                <c:pt idx="6085">
                  <c:v>1.0002814665587942</c:v>
                </c:pt>
                <c:pt idx="6086">
                  <c:v>1.0002814665587942</c:v>
                </c:pt>
                <c:pt idx="6087">
                  <c:v>1.0002814665587942</c:v>
                </c:pt>
                <c:pt idx="6088">
                  <c:v>1.0002814665587942</c:v>
                </c:pt>
                <c:pt idx="6089">
                  <c:v>1.0002814665587942</c:v>
                </c:pt>
                <c:pt idx="6090">
                  <c:v>1.0002814665587942</c:v>
                </c:pt>
                <c:pt idx="6091">
                  <c:v>1.0002814665587942</c:v>
                </c:pt>
                <c:pt idx="6092">
                  <c:v>1.0002814665587942</c:v>
                </c:pt>
                <c:pt idx="6093">
                  <c:v>1.0002814665587942</c:v>
                </c:pt>
                <c:pt idx="6094">
                  <c:v>1.0002814665587942</c:v>
                </c:pt>
                <c:pt idx="6095">
                  <c:v>1.0002814665587942</c:v>
                </c:pt>
                <c:pt idx="6096">
                  <c:v>1.0002814665587942</c:v>
                </c:pt>
                <c:pt idx="6097">
                  <c:v>1.0002814665587942</c:v>
                </c:pt>
                <c:pt idx="6098">
                  <c:v>1.0002814665587942</c:v>
                </c:pt>
                <c:pt idx="6099">
                  <c:v>1.0002814665587942</c:v>
                </c:pt>
                <c:pt idx="6100">
                  <c:v>1.0002814665587942</c:v>
                </c:pt>
                <c:pt idx="6101">
                  <c:v>1.0002814665587942</c:v>
                </c:pt>
                <c:pt idx="6102">
                  <c:v>1.0002814665587942</c:v>
                </c:pt>
                <c:pt idx="6103">
                  <c:v>1.0002814665587942</c:v>
                </c:pt>
                <c:pt idx="6104">
                  <c:v>1.0002814665587942</c:v>
                </c:pt>
                <c:pt idx="6105">
                  <c:v>1.0002814665587942</c:v>
                </c:pt>
                <c:pt idx="6106">
                  <c:v>1.0002814665587942</c:v>
                </c:pt>
                <c:pt idx="6107">
                  <c:v>1.0002814665587942</c:v>
                </c:pt>
                <c:pt idx="6108">
                  <c:v>1.0002814665587942</c:v>
                </c:pt>
                <c:pt idx="6109">
                  <c:v>1.0002814665587942</c:v>
                </c:pt>
                <c:pt idx="6110">
                  <c:v>1.0002814665587942</c:v>
                </c:pt>
                <c:pt idx="6111">
                  <c:v>1.0002814665587942</c:v>
                </c:pt>
                <c:pt idx="6112">
                  <c:v>1.0002814665587942</c:v>
                </c:pt>
                <c:pt idx="6113">
                  <c:v>1.0002814665587942</c:v>
                </c:pt>
                <c:pt idx="6114">
                  <c:v>1.0002814665587942</c:v>
                </c:pt>
                <c:pt idx="6115">
                  <c:v>1.0002814665587942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CEC-4412-9B70-7F194E5DE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557952"/>
        <c:axId val="80559488"/>
      </c:scatterChart>
      <c:valAx>
        <c:axId val="80557952"/>
        <c:scaling>
          <c:orientation val="minMax"/>
          <c:max val="700"/>
          <c:min val="-1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80559488"/>
        <c:crosses val="autoZero"/>
        <c:crossBetween val="midCat"/>
      </c:valAx>
      <c:valAx>
        <c:axId val="8055948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95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I/Io</a:t>
                </a:r>
              </a:p>
            </c:rich>
          </c:tx>
          <c:layout>
            <c:manualLayout>
              <c:xMode val="edge"/>
              <c:yMode val="edge"/>
              <c:x val="9.3239987115763621E-3"/>
              <c:y val="0.46123943715283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80557952"/>
        <c:crossesAt val="-100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4685297970732802"/>
          <c:y val="0.68604521324413537"/>
          <c:w val="0.26573396327992604"/>
          <c:h val="9.6899041418662638E-2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 sz="78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5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B13D0-C60A-4222-A831-BF60AB3F990E}" type="slidenum">
              <a:rPr lang="fr-FR"/>
              <a:pPr/>
              <a:t>19</a:t>
            </a:fld>
            <a:endParaRPr lang="fr-FR"/>
          </a:p>
        </p:txBody>
      </p:sp>
      <p:sp>
        <p:nvSpPr>
          <p:cNvPr id="70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144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064" y="8685046"/>
            <a:ext cx="2972335" cy="457493"/>
          </a:xfrm>
          <a:prstGeom prst="rect">
            <a:avLst/>
          </a:prstGeom>
          <a:noFill/>
        </p:spPr>
        <p:txBody>
          <a:bodyPr anchor="b"/>
          <a:lstStyle/>
          <a:p>
            <a:pPr algn="r" defTabSz="457200"/>
            <a:fld id="{B487CA87-EC87-4444-8BD2-42E40CA63EBE}" type="slidenum">
              <a:rPr lang="it-IT" sz="1200">
                <a:latin typeface="Calibri" pitchFamily="34" charset="0"/>
                <a:ea typeface="ＭＳ Ｐゴシック" pitchFamily="34" charset="-128"/>
              </a:rPr>
              <a:pPr algn="r" defTabSz="457200"/>
              <a:t>19</a:t>
            </a:fld>
            <a:endParaRPr lang="it-IT" sz="12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B13D0-C60A-4222-A831-BF60AB3F990E}" type="slidenum">
              <a:rPr lang="fr-FR"/>
              <a:pPr/>
              <a:t>20</a:t>
            </a:fld>
            <a:endParaRPr lang="fr-FR"/>
          </a:p>
        </p:txBody>
      </p:sp>
      <p:sp>
        <p:nvSpPr>
          <p:cNvPr id="70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144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064" y="8685046"/>
            <a:ext cx="2972335" cy="457493"/>
          </a:xfrm>
          <a:prstGeom prst="rect">
            <a:avLst/>
          </a:prstGeom>
          <a:noFill/>
        </p:spPr>
        <p:txBody>
          <a:bodyPr anchor="b"/>
          <a:lstStyle/>
          <a:p>
            <a:pPr algn="r" defTabSz="457200"/>
            <a:fld id="{B487CA87-EC87-4444-8BD2-42E40CA63EBE}" type="slidenum">
              <a:rPr lang="it-IT" sz="1200">
                <a:latin typeface="Calibri" pitchFamily="34" charset="0"/>
                <a:ea typeface="ＭＳ Ｐゴシック" pitchFamily="34" charset="-128"/>
              </a:rPr>
              <a:pPr algn="r" defTabSz="457200"/>
              <a:t>20</a:t>
            </a:fld>
            <a:endParaRPr lang="it-IT" sz="12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B13D0-C60A-4222-A831-BF60AB3F990E}" type="slidenum">
              <a:rPr lang="fr-FR"/>
              <a:pPr/>
              <a:t>24</a:t>
            </a:fld>
            <a:endParaRPr lang="fr-FR"/>
          </a:p>
        </p:txBody>
      </p:sp>
      <p:sp>
        <p:nvSpPr>
          <p:cNvPr id="70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144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064" y="8685046"/>
            <a:ext cx="2972335" cy="457493"/>
          </a:xfrm>
          <a:prstGeom prst="rect">
            <a:avLst/>
          </a:prstGeom>
          <a:noFill/>
        </p:spPr>
        <p:txBody>
          <a:bodyPr anchor="b"/>
          <a:lstStyle/>
          <a:p>
            <a:pPr algn="r" defTabSz="457200"/>
            <a:fld id="{B487CA87-EC87-4444-8BD2-42E40CA63EBE}" type="slidenum">
              <a:rPr lang="it-IT" sz="1200">
                <a:latin typeface="Calibri" pitchFamily="34" charset="0"/>
                <a:ea typeface="ＭＳ Ｐゴシック" pitchFamily="34" charset="-128"/>
              </a:rPr>
              <a:pPr algn="r" defTabSz="457200"/>
              <a:t>24</a:t>
            </a:fld>
            <a:endParaRPr lang="it-IT" sz="12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B13D0-C60A-4222-A831-BF60AB3F990E}" type="slidenum">
              <a:rPr lang="fr-FR"/>
              <a:pPr/>
              <a:t>25</a:t>
            </a:fld>
            <a:endParaRPr lang="fr-FR"/>
          </a:p>
        </p:txBody>
      </p:sp>
      <p:sp>
        <p:nvSpPr>
          <p:cNvPr id="70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144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064" y="8685046"/>
            <a:ext cx="2972335" cy="457493"/>
          </a:xfrm>
          <a:prstGeom prst="rect">
            <a:avLst/>
          </a:prstGeom>
          <a:noFill/>
        </p:spPr>
        <p:txBody>
          <a:bodyPr anchor="b"/>
          <a:lstStyle/>
          <a:p>
            <a:pPr algn="r" defTabSz="457200"/>
            <a:fld id="{B487CA87-EC87-4444-8BD2-42E40CA63EBE}" type="slidenum">
              <a:rPr lang="it-IT" sz="1200">
                <a:latin typeface="Calibri" pitchFamily="34" charset="0"/>
                <a:ea typeface="ＭＳ Ｐゴシック" pitchFamily="34" charset="-128"/>
              </a:rPr>
              <a:pPr algn="r" defTabSz="457200"/>
              <a:t>25</a:t>
            </a:fld>
            <a:endParaRPr lang="it-IT" sz="12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2025               Multilayer Monochromators                     M. Sanchez del Rio 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5" name="Google Shape;22;p4">
            <a:extLst>
              <a:ext uri="{FF2B5EF4-FFF2-40B4-BE49-F238E27FC236}">
                <a16:creationId xmlns:a16="http://schemas.microsoft.com/office/drawing/2014/main" id="{9FB435C6-191E-4BA1-A0EB-BA06801BC6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7708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               Laue Crystals Flat and Bent               M. Sanchez del Rio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  <p:sp>
        <p:nvSpPr>
          <p:cNvPr id="4" name="Google Shape;22;p4">
            <a:extLst>
              <a:ext uri="{FF2B5EF4-FFF2-40B4-BE49-F238E27FC236}">
                <a16:creationId xmlns:a16="http://schemas.microsoft.com/office/drawing/2014/main" id="{940BC0C7-155C-420A-8162-532EFF0A89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7708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85951"/>
            <a:ext cx="7772400" cy="1021556"/>
          </a:xfrm>
        </p:spPr>
        <p:txBody>
          <a:bodyPr anchor="t"/>
          <a:lstStyle>
            <a:lvl1pPr algn="l">
              <a:defRPr sz="3000" b="1" cap="none" baseline="0"/>
            </a:lvl1pPr>
          </a:lstStyle>
          <a:p>
            <a:r>
              <a:rPr lang="en-US" dirty="0"/>
              <a:t>Section heading – option 1</a:t>
            </a:r>
          </a:p>
        </p:txBody>
      </p:sp>
    </p:spTree>
    <p:extLst>
      <p:ext uri="{BB962C8B-B14F-4D97-AF65-F5344CB8AC3E}">
        <p14:creationId xmlns:p14="http://schemas.microsoft.com/office/powerpoint/2010/main" val="162456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07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75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19572" y="4862512"/>
            <a:ext cx="6120000" cy="159367"/>
          </a:xfr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9513" y="4862579"/>
            <a:ext cx="413559" cy="159300"/>
          </a:xfrm>
        </p:spPr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5782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dirty="0"/>
              <a:t>20201126  AAPU meeting: OASYS new developments by srio@esrf.eu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155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19572" y="4862512"/>
            <a:ext cx="6120000" cy="159367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9513" y="4862579"/>
            <a:ext cx="413559" cy="159300"/>
          </a:xfrm>
        </p:spPr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524273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s://doi.org/10.1107/S160057671500278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oi.org/10.1107/S160057752101248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oi.org/10.1107/S160057752101248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7/S1600577521012480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063/1.1146141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oi.org/10.1117/12.252544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7/S002188980402382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i.org/10.1107/S160057672401184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2.wmf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9.png"/><Relationship Id="rId11" Type="http://schemas.openxmlformats.org/officeDocument/2006/relationships/oleObject" Target="../embeddings/oleObject5.bin"/><Relationship Id="rId5" Type="http://schemas.openxmlformats.org/officeDocument/2006/relationships/oleObject" Target="???" TargetMode="External"/><Relationship Id="rId10" Type="http://schemas.openxmlformats.org/officeDocument/2006/relationships/image" Target="../media/image70.wmf"/><Relationship Id="rId4" Type="http://schemas.openxmlformats.org/officeDocument/2006/relationships/chart" Target="../charts/chart1.xml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image" Target="../media/image92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91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6.wmf"/><Relationship Id="rId11" Type="http://schemas.openxmlformats.org/officeDocument/2006/relationships/image" Target="../media/image90.png"/><Relationship Id="rId5" Type="http://schemas.openxmlformats.org/officeDocument/2006/relationships/oleObject" Target="../embeddings/oleObject7.bin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5.wmf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2.wmf"/><Relationship Id="rId12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9.png"/><Relationship Id="rId11" Type="http://schemas.openxmlformats.org/officeDocument/2006/relationships/oleObject" Target="../embeddings/oleObject10.bin"/><Relationship Id="rId5" Type="http://schemas.openxmlformats.org/officeDocument/2006/relationships/oleObject" Target="???" TargetMode="External"/><Relationship Id="rId10" Type="http://schemas.openxmlformats.org/officeDocument/2006/relationships/image" Target="../media/image95.wmf"/><Relationship Id="rId4" Type="http://schemas.openxmlformats.org/officeDocument/2006/relationships/chart" Target="../charts/chart2.xml"/><Relationship Id="rId9" Type="http://schemas.openxmlformats.org/officeDocument/2006/relationships/oleObject" Target="../embeddings/oleObject9.bin"/><Relationship Id="rId1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65.jpeg"/><Relationship Id="rId4" Type="http://schemas.openxmlformats.org/officeDocument/2006/relationships/image" Target="../media/image99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45.png"/><Relationship Id="rId4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hyperlink" Target="https://doi.org/10.1107/S160057752400924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hyperlink" Target="https://doi.org/10.1364/OE.40996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7832" y="1835942"/>
            <a:ext cx="7760224" cy="22529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 </a:t>
            </a: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800" b="1" kern="1200" dirty="0">
                <a:solidFill>
                  <a:srgbClr val="002060"/>
                </a:solidFill>
                <a:ea typeface="+mn-ea"/>
                <a:cs typeface="+mn-cs"/>
              </a:rPr>
              <a:t>Laue Crystals:</a:t>
            </a:r>
          </a:p>
          <a:p>
            <a:pPr algn="ctr" defTabSz="822960">
              <a:buClrTx/>
            </a:pPr>
            <a:r>
              <a:rPr lang="en-US" sz="1800" b="1" kern="1200" dirty="0">
                <a:solidFill>
                  <a:srgbClr val="002060"/>
                </a:solidFill>
                <a:ea typeface="+mn-ea"/>
                <a:cs typeface="+mn-cs"/>
              </a:rPr>
              <a:t>Flat and bent</a:t>
            </a:r>
          </a:p>
          <a:p>
            <a:pPr algn="ctr" defTabSz="822960">
              <a:buClrTx/>
            </a:pP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500" kern="1200" dirty="0">
                <a:solidFill>
                  <a:prstClr val="black"/>
                </a:solidFill>
                <a:ea typeface="+mn-ea"/>
                <a:cs typeface="+mn-cs"/>
              </a:rPr>
              <a:t>Manuel Sanchez del Rio</a:t>
            </a:r>
          </a:p>
          <a:p>
            <a:pPr algn="ctr"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srio@esrf.eu</a:t>
            </a:r>
          </a:p>
          <a:p>
            <a:pPr algn="ctr" defTabSz="822960">
              <a:buClrTx/>
            </a:pPr>
            <a:endParaRPr lang="en-US" sz="150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200" kern="1200" dirty="0">
                <a:solidFill>
                  <a:prstClr val="black"/>
                </a:solidFill>
                <a:ea typeface="+mn-ea"/>
                <a:cs typeface="+mn-cs"/>
              </a:rPr>
              <a:t>Advanced Analysis &amp; Precision Unit, MEG/ISDD, ESRF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82" y="450706"/>
            <a:ext cx="2390523" cy="1434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48AB8-9D29-421A-9C81-1EFEF4FAC0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0556-6D75-4F81-AD3A-4859D7BD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815578"/>
          </a:xfrm>
        </p:spPr>
        <p:txBody>
          <a:bodyPr/>
          <a:lstStyle/>
          <a:p>
            <a:r>
              <a:rPr lang="en-US" dirty="0"/>
              <a:t>Approximated methods for bent crystals reflectivity</a:t>
            </a:r>
            <a:br>
              <a:rPr lang="en-US" dirty="0"/>
            </a:br>
            <a:r>
              <a:rPr lang="en-US" sz="1400" dirty="0"/>
              <a:t>Sanchez del Rio et al. (2015) </a:t>
            </a:r>
            <a:r>
              <a:rPr lang="en-US" sz="1400" dirty="0">
                <a:hlinkClick r:id="rId2"/>
              </a:rPr>
              <a:t>https://doi.org/10.1107/S1600576715002782</a:t>
            </a:r>
            <a:r>
              <a:rPr lang="en-US" sz="1400" dirty="0"/>
              <a:t>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A97AC-FCB5-4B8F-86BD-F6AE7259B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grpSp>
        <p:nvGrpSpPr>
          <p:cNvPr id="4" name="Group 21">
            <a:extLst>
              <a:ext uri="{FF2B5EF4-FFF2-40B4-BE49-F238E27FC236}">
                <a16:creationId xmlns:a16="http://schemas.microsoft.com/office/drawing/2014/main" id="{57596EA4-33A9-4326-9230-9B4323F2E3DF}"/>
              </a:ext>
            </a:extLst>
          </p:cNvPr>
          <p:cNvGrpSpPr>
            <a:grpSpLocks/>
          </p:cNvGrpSpPr>
          <p:nvPr/>
        </p:nvGrpSpPr>
        <p:grpSpPr bwMode="auto">
          <a:xfrm>
            <a:off x="1229948" y="878003"/>
            <a:ext cx="1548228" cy="1019121"/>
            <a:chOff x="768" y="3120"/>
            <a:chExt cx="1686" cy="1108"/>
          </a:xfrm>
        </p:grpSpPr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9515237B-616F-4A9C-AB69-20147579B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3120"/>
              <a:ext cx="1590" cy="768"/>
              <a:chOff x="768" y="3024"/>
              <a:chExt cx="1590" cy="768"/>
            </a:xfrm>
          </p:grpSpPr>
          <p:sp>
            <p:nvSpPr>
              <p:cNvPr id="7" name="Rectangle 4" descr="Light horizontal">
                <a:extLst>
                  <a:ext uri="{FF2B5EF4-FFF2-40B4-BE49-F238E27FC236}">
                    <a16:creationId xmlns:a16="http://schemas.microsoft.com/office/drawing/2014/main" id="{EE67F29E-023A-418C-9E85-20CE184E6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3504"/>
                <a:ext cx="1536" cy="288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2AF36751-77EE-40BD-AD45-5A57CBDE6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0" name="Line 8">
                <a:extLst>
                  <a:ext uri="{FF2B5EF4-FFF2-40B4-BE49-F238E27FC236}">
                    <a16:creationId xmlns:a16="http://schemas.microsoft.com/office/drawing/2014/main" id="{0094B41F-84B0-44D8-AA4E-AC3D813EF3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341321">
                <a:off x="1488" y="3072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1" name="Text Box 12">
                <a:extLst>
                  <a:ext uri="{FF2B5EF4-FFF2-40B4-BE49-F238E27FC236}">
                    <a16:creationId xmlns:a16="http://schemas.microsoft.com/office/drawing/2014/main" id="{69F98E58-202D-4DE0-B016-06774AEE3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072"/>
                <a:ext cx="342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R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  <p:sp>
          <p:nvSpPr>
            <p:cNvPr id="6" name="Text Box 16">
              <a:extLst>
                <a:ext uri="{FF2B5EF4-FFF2-40B4-BE49-F238E27FC236}">
                  <a16:creationId xmlns:a16="http://schemas.microsoft.com/office/drawing/2014/main" id="{F102505B-B797-422E-B49B-680B5730E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840"/>
              <a:ext cx="111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itchFamily="34" charset="0"/>
                </a:rPr>
                <a:t>BRAGG</a:t>
              </a:r>
              <a:endParaRPr lang="en-GB" sz="2400" b="1" dirty="0">
                <a:latin typeface="Arial" pitchFamily="34" charset="0"/>
              </a:endParaRPr>
            </a:p>
          </p:txBody>
        </p:sp>
      </p:grpSp>
      <p:grpSp>
        <p:nvGrpSpPr>
          <p:cNvPr id="12" name="Group 20">
            <a:extLst>
              <a:ext uri="{FF2B5EF4-FFF2-40B4-BE49-F238E27FC236}">
                <a16:creationId xmlns:a16="http://schemas.microsoft.com/office/drawing/2014/main" id="{9B8C30A1-BD1F-4B1C-AE2E-BF7150AF8597}"/>
              </a:ext>
            </a:extLst>
          </p:cNvPr>
          <p:cNvGrpSpPr>
            <a:grpSpLocks/>
          </p:cNvGrpSpPr>
          <p:nvPr/>
        </p:nvGrpSpPr>
        <p:grpSpPr bwMode="auto">
          <a:xfrm>
            <a:off x="4651543" y="1010452"/>
            <a:ext cx="2023847" cy="905361"/>
            <a:chOff x="3552" y="3216"/>
            <a:chExt cx="1878" cy="1108"/>
          </a:xfrm>
        </p:grpSpPr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EECC2F46-A955-44AD-866B-B170CAD8F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3360"/>
              <a:ext cx="34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latin typeface="Arial" pitchFamily="34" charset="0"/>
                </a:rPr>
                <a:t>R</a:t>
              </a:r>
              <a:endParaRPr lang="en-GB" sz="2400" b="1">
                <a:latin typeface="Arial" pitchFamily="34" charset="0"/>
              </a:endParaRPr>
            </a:p>
          </p:txBody>
        </p: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61C92C23-2EDB-471F-94E0-C086F3E517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3216"/>
              <a:ext cx="1392" cy="1108"/>
              <a:chOff x="3408" y="3072"/>
              <a:chExt cx="1392" cy="1108"/>
            </a:xfrm>
          </p:grpSpPr>
          <p:sp>
            <p:nvSpPr>
              <p:cNvPr id="15" name="Rectangle 5" descr="Light horizontal">
                <a:extLst>
                  <a:ext uri="{FF2B5EF4-FFF2-40B4-BE49-F238E27FC236}">
                    <a16:creationId xmlns:a16="http://schemas.microsoft.com/office/drawing/2014/main" id="{33E802DC-B47D-4BD4-AD02-AB411E8B3E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3072"/>
                <a:ext cx="96" cy="1104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16" name="Line 9">
                <a:extLst>
                  <a:ext uri="{FF2B5EF4-FFF2-40B4-BE49-F238E27FC236}">
                    <a16:creationId xmlns:a16="http://schemas.microsoft.com/office/drawing/2014/main" id="{2B1870F1-7624-47CA-9786-888AA86E5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21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7" name="Line 10">
                <a:extLst>
                  <a:ext uri="{FF2B5EF4-FFF2-40B4-BE49-F238E27FC236}">
                    <a16:creationId xmlns:a16="http://schemas.microsoft.com/office/drawing/2014/main" id="{F4311AF9-12F1-4B7F-8E78-B1D79EAF51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341321">
                <a:off x="4272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0" name="Text Box 17">
                <a:extLst>
                  <a:ext uri="{FF2B5EF4-FFF2-40B4-BE49-F238E27FC236}">
                    <a16:creationId xmlns:a16="http://schemas.microsoft.com/office/drawing/2014/main" id="{23E389EE-7E21-43A4-A28D-1AFC513A9F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3792"/>
                <a:ext cx="859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LAUE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DA38D3-87D7-4667-9939-BAAD6872CBC2}"/>
              </a:ext>
            </a:extLst>
          </p:cNvPr>
          <p:cNvSpPr txBox="1"/>
          <p:nvPr/>
        </p:nvSpPr>
        <p:spPr>
          <a:xfrm>
            <a:off x="127417" y="2585593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Multilamellar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D7A95-4E06-4371-994F-7FA05A6640C9}"/>
              </a:ext>
            </a:extLst>
          </p:cNvPr>
          <p:cNvSpPr txBox="1"/>
          <p:nvPr/>
        </p:nvSpPr>
        <p:spPr>
          <a:xfrm>
            <a:off x="4448107" y="2448639"/>
            <a:ext cx="1707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Multilamellar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Penning-Polder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A58083-FD57-4F55-8DD1-3CFC7360D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88" y="3190463"/>
            <a:ext cx="2892891" cy="16442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6F8C25-0548-40C2-8B28-01065079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362" y="1806050"/>
            <a:ext cx="757149" cy="933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8A2D89-2C5C-4682-BD11-6E5574EB1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856" y="2215909"/>
            <a:ext cx="1814603" cy="711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7312512-2D97-4D0A-B0BD-3C79EAF8E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893" y="3078980"/>
            <a:ext cx="2758813" cy="17973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3897DD-8247-41DF-B788-98CA9221C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451" y="681784"/>
            <a:ext cx="1177526" cy="114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17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6703" y="1599642"/>
            <a:ext cx="4904297" cy="3264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01" y="114477"/>
            <a:ext cx="8874163" cy="714837"/>
          </a:xfrm>
        </p:spPr>
        <p:txBody>
          <a:bodyPr/>
          <a:lstStyle/>
          <a:p>
            <a:r>
              <a:rPr lang="en-US" dirty="0"/>
              <a:t>EFFECT OF CRYSTAL  ANISOTROPY  in bent crystals</a:t>
            </a:r>
            <a:endParaRPr lang="en-GB" dirty="0"/>
          </a:p>
        </p:txBody>
      </p:sp>
      <p:sp>
        <p:nvSpPr>
          <p:cNvPr id="7" name="ZoneTexte 6"/>
          <p:cNvSpPr txBox="1"/>
          <p:nvPr/>
        </p:nvSpPr>
        <p:spPr>
          <a:xfrm>
            <a:off x="1358643" y="4650981"/>
            <a:ext cx="64267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M. Sanchez del Rio, N. Perez-</a:t>
            </a:r>
            <a:r>
              <a:rPr lang="fr-FR" sz="1050" dirty="0" err="1"/>
              <a:t>Bocanegra</a:t>
            </a:r>
            <a:r>
              <a:rPr lang="fr-FR" sz="1050" dirty="0"/>
              <a:t>, X. </a:t>
            </a:r>
            <a:r>
              <a:rPr lang="fr-FR" sz="1050" dirty="0" err="1"/>
              <a:t>Shi</a:t>
            </a:r>
            <a:r>
              <a:rPr lang="fr-FR" sz="1050" dirty="0"/>
              <a:t> &amp; V. </a:t>
            </a:r>
            <a:r>
              <a:rPr lang="fr-FR" sz="1050" dirty="0" err="1"/>
              <a:t>Honkimaki</a:t>
            </a:r>
            <a:r>
              <a:rPr lang="fr-FR" sz="1050" dirty="0"/>
              <a:t>, </a:t>
            </a:r>
            <a:r>
              <a:rPr lang="hu-HU" sz="1050" dirty="0"/>
              <a:t>J. Appl. Cryst. (2015). 48, 477-491</a:t>
            </a:r>
            <a:endParaRPr lang="fr-FR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61" y="3728211"/>
            <a:ext cx="3404916" cy="654627"/>
          </a:xfrm>
          <a:prstGeom prst="rect">
            <a:avLst/>
          </a:prstGeom>
        </p:spPr>
      </p:pic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681540"/>
            <a:ext cx="1215135" cy="73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3958" y="492519"/>
            <a:ext cx="2203720" cy="121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1610" y="1896675"/>
            <a:ext cx="2069802" cy="891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81201" y="681540"/>
            <a:ext cx="1619799" cy="74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1952709" y="951570"/>
            <a:ext cx="0" cy="9721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493658" y="2625756"/>
            <a:ext cx="465339" cy="6147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2709" y="870561"/>
            <a:ext cx="6210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111</a:t>
            </a:r>
            <a:endParaRPr lang="en-GB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1682679" y="3003798"/>
            <a:ext cx="12151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11-2 or 1-10</a:t>
            </a:r>
            <a:endParaRPr lang="en-GB" sz="105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946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0556-6D75-4F81-AD3A-4859D7BD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1215687"/>
          </a:xfrm>
        </p:spPr>
        <p:txBody>
          <a:bodyPr/>
          <a:lstStyle/>
          <a:p>
            <a:r>
              <a:rPr lang="en-US" sz="2400" dirty="0"/>
              <a:t>Focusing (Lens equation: monochromatic focus by surface)</a:t>
            </a:r>
            <a:br>
              <a:rPr lang="en-US" dirty="0"/>
            </a:br>
            <a:r>
              <a:rPr lang="en-US" sz="1800" dirty="0" err="1"/>
              <a:t>Guigay</a:t>
            </a:r>
            <a:r>
              <a:rPr lang="en-US" sz="1800" dirty="0"/>
              <a:t> Sanchez del Rio </a:t>
            </a:r>
            <a:r>
              <a:rPr lang="en-US" sz="1800" dirty="0">
                <a:hlinkClick r:id="rId2"/>
              </a:rPr>
              <a:t>https://doi.org/10.1107/S1600577521012480</a:t>
            </a:r>
            <a:r>
              <a:rPr lang="en-US" sz="1800" dirty="0"/>
              <a:t> </a:t>
            </a:r>
            <a:br>
              <a:rPr lang="en-US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A97AC-FCB5-4B8F-86BD-F6AE7259B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8E31442F-5708-4341-BB0B-6212D3C2B82E}"/>
              </a:ext>
            </a:extLst>
          </p:cNvPr>
          <p:cNvGrpSpPr>
            <a:grpSpLocks/>
          </p:cNvGrpSpPr>
          <p:nvPr/>
        </p:nvGrpSpPr>
        <p:grpSpPr bwMode="auto">
          <a:xfrm>
            <a:off x="1154216" y="761254"/>
            <a:ext cx="2075081" cy="1551433"/>
            <a:chOff x="768" y="3012"/>
            <a:chExt cx="1686" cy="1216"/>
          </a:xfrm>
        </p:grpSpPr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3A855406-2818-4003-972D-29A5F3F20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3012"/>
              <a:ext cx="1590" cy="876"/>
              <a:chOff x="768" y="2916"/>
              <a:chExt cx="1590" cy="876"/>
            </a:xfrm>
          </p:grpSpPr>
          <p:sp>
            <p:nvSpPr>
              <p:cNvPr id="10" name="Rectangle 4" descr="Light horizontal">
                <a:extLst>
                  <a:ext uri="{FF2B5EF4-FFF2-40B4-BE49-F238E27FC236}">
                    <a16:creationId xmlns:a16="http://schemas.microsoft.com/office/drawing/2014/main" id="{063590BF-1CB2-4156-8CEE-2A27B795D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3504"/>
                <a:ext cx="1536" cy="288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11" name="Line 6">
                <a:extLst>
                  <a:ext uri="{FF2B5EF4-FFF2-40B4-BE49-F238E27FC236}">
                    <a16:creationId xmlns:a16="http://schemas.microsoft.com/office/drawing/2014/main" id="{E5D83AC0-4327-4E06-8DE3-30B4D76CA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3024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2" name="Line 8">
                <a:extLst>
                  <a:ext uri="{FF2B5EF4-FFF2-40B4-BE49-F238E27FC236}">
                    <a16:creationId xmlns:a16="http://schemas.microsoft.com/office/drawing/2014/main" id="{7C87A6BE-6376-4ACF-A448-56D4AFF0AC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58679">
                <a:off x="1488" y="2964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3" name="Text Box 12">
                <a:extLst>
                  <a:ext uri="{FF2B5EF4-FFF2-40B4-BE49-F238E27FC236}">
                    <a16:creationId xmlns:a16="http://schemas.microsoft.com/office/drawing/2014/main" id="{19254C73-A8FB-4E74-A26C-A2B79538E9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072"/>
                <a:ext cx="342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R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  <p:sp>
          <p:nvSpPr>
            <p:cNvPr id="9" name="Text Box 16">
              <a:extLst>
                <a:ext uri="{FF2B5EF4-FFF2-40B4-BE49-F238E27FC236}">
                  <a16:creationId xmlns:a16="http://schemas.microsoft.com/office/drawing/2014/main" id="{DD4F1255-D09E-4F53-A526-57022CE6DD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840"/>
              <a:ext cx="111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itchFamily="34" charset="0"/>
                </a:rPr>
                <a:t>BRAGG</a:t>
              </a:r>
              <a:endParaRPr lang="en-GB" sz="2400" b="1" dirty="0">
                <a:latin typeface="Arial" pitchFamily="34" charset="0"/>
              </a:endParaRPr>
            </a:p>
          </p:txBody>
        </p:sp>
      </p:grpSp>
      <p:grpSp>
        <p:nvGrpSpPr>
          <p:cNvPr id="14" name="Group 20">
            <a:extLst>
              <a:ext uri="{FF2B5EF4-FFF2-40B4-BE49-F238E27FC236}">
                <a16:creationId xmlns:a16="http://schemas.microsoft.com/office/drawing/2014/main" id="{A08C585F-E249-44FD-AC51-B1D5F8765819}"/>
              </a:ext>
            </a:extLst>
          </p:cNvPr>
          <p:cNvGrpSpPr>
            <a:grpSpLocks/>
          </p:cNvGrpSpPr>
          <p:nvPr/>
        </p:nvGrpSpPr>
        <p:grpSpPr bwMode="auto">
          <a:xfrm>
            <a:off x="4776242" y="589399"/>
            <a:ext cx="2276926" cy="1516987"/>
            <a:chOff x="3552" y="3135"/>
            <a:chExt cx="1850" cy="1189"/>
          </a:xfrm>
        </p:grpSpPr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626329EC-7D84-47E5-AB92-1F506681F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0" y="3135"/>
              <a:ext cx="34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itchFamily="34" charset="0"/>
                </a:rPr>
                <a:t>R</a:t>
              </a:r>
              <a:endParaRPr lang="en-GB" sz="2400" b="1" dirty="0">
                <a:latin typeface="Arial" pitchFamily="34" charset="0"/>
              </a:endParaRPr>
            </a:p>
          </p:txBody>
        </p:sp>
        <p:grpSp>
          <p:nvGrpSpPr>
            <p:cNvPr id="16" name="Group 19">
              <a:extLst>
                <a:ext uri="{FF2B5EF4-FFF2-40B4-BE49-F238E27FC236}">
                  <a16:creationId xmlns:a16="http://schemas.microsoft.com/office/drawing/2014/main" id="{1C8AC770-6D53-465D-BC16-91CCF1116D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3216"/>
              <a:ext cx="1308" cy="1108"/>
              <a:chOff x="3408" y="3072"/>
              <a:chExt cx="1308" cy="1108"/>
            </a:xfrm>
          </p:grpSpPr>
          <p:sp>
            <p:nvSpPr>
              <p:cNvPr id="17" name="Rectangle 5" descr="Light horizontal">
                <a:extLst>
                  <a:ext uri="{FF2B5EF4-FFF2-40B4-BE49-F238E27FC236}">
                    <a16:creationId xmlns:a16="http://schemas.microsoft.com/office/drawing/2014/main" id="{16EB73CF-F67D-4979-8032-EB2D8C45E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8" y="3072"/>
                <a:ext cx="322" cy="1104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18" name="Line 9">
                <a:extLst>
                  <a:ext uri="{FF2B5EF4-FFF2-40B4-BE49-F238E27FC236}">
                    <a16:creationId xmlns:a16="http://schemas.microsoft.com/office/drawing/2014/main" id="{30C2D0AC-0E96-4858-9480-F370507BD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30" y="3222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9" name="Line 10">
                <a:extLst>
                  <a:ext uri="{FF2B5EF4-FFF2-40B4-BE49-F238E27FC236}">
                    <a16:creationId xmlns:a16="http://schemas.microsoft.com/office/drawing/2014/main" id="{911651AD-7FE7-4708-82D1-86FDB7989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58679">
                <a:off x="4188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0" name="Text Box 17">
                <a:extLst>
                  <a:ext uri="{FF2B5EF4-FFF2-40B4-BE49-F238E27FC236}">
                    <a16:creationId xmlns:a16="http://schemas.microsoft.com/office/drawing/2014/main" id="{448A4F47-BD2F-4449-8916-B2A5E39D32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3792"/>
                <a:ext cx="859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LAUE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D74F21-816B-4206-A334-FB9B61CD49B4}"/>
              </a:ext>
            </a:extLst>
          </p:cNvPr>
          <p:cNvSpPr txBox="1"/>
          <p:nvPr/>
        </p:nvSpPr>
        <p:spPr>
          <a:xfrm>
            <a:off x="4942288" y="2441103"/>
            <a:ext cx="2611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working</a:t>
            </a:r>
          </a:p>
          <a:p>
            <a:r>
              <a:rPr lang="en-US" dirty="0"/>
              <a:t>Bulk effect (</a:t>
            </a:r>
            <a:r>
              <a:rPr lang="en-US" dirty="0" err="1"/>
              <a:t>Borrmann</a:t>
            </a:r>
            <a:r>
              <a:rPr lang="en-US" dirty="0"/>
              <a:t> triangle)</a:t>
            </a:r>
            <a:endParaRPr lang="en-GB" dirty="0"/>
          </a:p>
        </p:txBody>
      </p:sp>
      <p:sp>
        <p:nvSpPr>
          <p:cNvPr id="21" name="Line 10">
            <a:extLst>
              <a:ext uri="{FF2B5EF4-FFF2-40B4-BE49-F238E27FC236}">
                <a16:creationId xmlns:a16="http://schemas.microsoft.com/office/drawing/2014/main" id="{8DD1ED93-F375-4324-93B6-71600FAF42D8}"/>
              </a:ext>
            </a:extLst>
          </p:cNvPr>
          <p:cNvSpPr>
            <a:spLocks noChangeShapeType="1"/>
          </p:cNvSpPr>
          <p:nvPr/>
        </p:nvSpPr>
        <p:spPr bwMode="auto">
          <a:xfrm rot="16258679">
            <a:off x="6073534" y="1217989"/>
            <a:ext cx="734890" cy="590770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454AE4-C5DB-4357-8CC1-CD7CF099B6DA}"/>
              </a:ext>
            </a:extLst>
          </p:cNvPr>
          <p:cNvSpPr/>
          <p:nvPr/>
        </p:nvSpPr>
        <p:spPr>
          <a:xfrm>
            <a:off x="5783970" y="1131757"/>
            <a:ext cx="360719" cy="721430"/>
          </a:xfrm>
          <a:custGeom>
            <a:avLst/>
            <a:gdLst>
              <a:gd name="connsiteX0" fmla="*/ 0 w 360719"/>
              <a:gd name="connsiteY0" fmla="*/ 389745 h 721430"/>
              <a:gd name="connsiteX1" fmla="*/ 0 w 360719"/>
              <a:gd name="connsiteY1" fmla="*/ 389745 h 721430"/>
              <a:gd name="connsiteX2" fmla="*/ 52466 w 360719"/>
              <a:gd name="connsiteY2" fmla="*/ 434715 h 721430"/>
              <a:gd name="connsiteX3" fmla="*/ 82446 w 360719"/>
              <a:gd name="connsiteY3" fmla="*/ 457200 h 721430"/>
              <a:gd name="connsiteX4" fmla="*/ 119922 w 360719"/>
              <a:gd name="connsiteY4" fmla="*/ 487181 h 721430"/>
              <a:gd name="connsiteX5" fmla="*/ 172387 w 360719"/>
              <a:gd name="connsiteY5" fmla="*/ 539646 h 721430"/>
              <a:gd name="connsiteX6" fmla="*/ 269823 w 360719"/>
              <a:gd name="connsiteY6" fmla="*/ 652073 h 721430"/>
              <a:gd name="connsiteX7" fmla="*/ 292309 w 360719"/>
              <a:gd name="connsiteY7" fmla="*/ 667063 h 721430"/>
              <a:gd name="connsiteX8" fmla="*/ 322289 w 360719"/>
              <a:gd name="connsiteY8" fmla="*/ 674558 h 721430"/>
              <a:gd name="connsiteX9" fmla="*/ 344774 w 360719"/>
              <a:gd name="connsiteY9" fmla="*/ 697043 h 721430"/>
              <a:gd name="connsiteX10" fmla="*/ 359764 w 360719"/>
              <a:gd name="connsiteY10" fmla="*/ 719528 h 721430"/>
              <a:gd name="connsiteX11" fmla="*/ 352269 w 360719"/>
              <a:gd name="connsiteY11" fmla="*/ 659568 h 721430"/>
              <a:gd name="connsiteX12" fmla="*/ 352269 w 360719"/>
              <a:gd name="connsiteY12" fmla="*/ 644577 h 721430"/>
              <a:gd name="connsiteX13" fmla="*/ 352269 w 360719"/>
              <a:gd name="connsiteY13" fmla="*/ 0 h 721430"/>
              <a:gd name="connsiteX14" fmla="*/ 67456 w 360719"/>
              <a:gd name="connsiteY14" fmla="*/ 329784 h 72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0719" h="721430">
                <a:moveTo>
                  <a:pt x="0" y="389745"/>
                </a:moveTo>
                <a:lnTo>
                  <a:pt x="0" y="389745"/>
                </a:lnTo>
                <a:cubicBezTo>
                  <a:pt x="17489" y="404735"/>
                  <a:pt x="34639" y="420129"/>
                  <a:pt x="52466" y="434715"/>
                </a:cubicBezTo>
                <a:cubicBezTo>
                  <a:pt x="62134" y="442625"/>
                  <a:pt x="72850" y="449203"/>
                  <a:pt x="82446" y="457200"/>
                </a:cubicBezTo>
                <a:cubicBezTo>
                  <a:pt x="125164" y="492799"/>
                  <a:pt x="64329" y="450121"/>
                  <a:pt x="119922" y="487181"/>
                </a:cubicBezTo>
                <a:cubicBezTo>
                  <a:pt x="160828" y="548540"/>
                  <a:pt x="97612" y="458640"/>
                  <a:pt x="172387" y="539646"/>
                </a:cubicBezTo>
                <a:cubicBezTo>
                  <a:pt x="199670" y="569203"/>
                  <a:pt x="233138" y="627617"/>
                  <a:pt x="269823" y="652073"/>
                </a:cubicBezTo>
                <a:cubicBezTo>
                  <a:pt x="277318" y="657070"/>
                  <a:pt x="284029" y="663515"/>
                  <a:pt x="292309" y="667063"/>
                </a:cubicBezTo>
                <a:cubicBezTo>
                  <a:pt x="301777" y="671121"/>
                  <a:pt x="312296" y="672060"/>
                  <a:pt x="322289" y="674558"/>
                </a:cubicBezTo>
                <a:cubicBezTo>
                  <a:pt x="329784" y="682053"/>
                  <a:pt x="337988" y="688900"/>
                  <a:pt x="344774" y="697043"/>
                </a:cubicBezTo>
                <a:cubicBezTo>
                  <a:pt x="350541" y="703963"/>
                  <a:pt x="357997" y="728361"/>
                  <a:pt x="359764" y="719528"/>
                </a:cubicBezTo>
                <a:cubicBezTo>
                  <a:pt x="363714" y="699777"/>
                  <a:pt x="354273" y="679610"/>
                  <a:pt x="352269" y="659568"/>
                </a:cubicBezTo>
                <a:cubicBezTo>
                  <a:pt x="351772" y="654596"/>
                  <a:pt x="352269" y="649574"/>
                  <a:pt x="352269" y="644577"/>
                </a:cubicBezTo>
                <a:lnTo>
                  <a:pt x="352269" y="0"/>
                </a:lnTo>
                <a:lnTo>
                  <a:pt x="67456" y="329784"/>
                </a:ln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73673-32BC-4129-81B9-B3237D71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78" y="3163073"/>
            <a:ext cx="5544490" cy="90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0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0556-6D75-4F81-AD3A-4859D7BD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1261854"/>
          </a:xfrm>
        </p:spPr>
        <p:txBody>
          <a:bodyPr/>
          <a:lstStyle/>
          <a:p>
            <a:r>
              <a:rPr lang="en-US" dirty="0"/>
              <a:t>Focusing </a:t>
            </a:r>
            <a:r>
              <a:rPr lang="en-US" dirty="0" err="1"/>
              <a:t>Borrmann</a:t>
            </a:r>
            <a:r>
              <a:rPr lang="en-US" dirty="0"/>
              <a:t> triangle (monochromatic)</a:t>
            </a:r>
            <a:br>
              <a:rPr lang="en-US" dirty="0"/>
            </a:br>
            <a:r>
              <a:rPr lang="en-US" sz="1800" dirty="0" err="1"/>
              <a:t>Guigay</a:t>
            </a:r>
            <a:r>
              <a:rPr lang="en-US" sz="1800" dirty="0"/>
              <a:t> Sanchez del Rio </a:t>
            </a:r>
            <a:r>
              <a:rPr lang="en-US" sz="1800" dirty="0">
                <a:hlinkClick r:id="rId2"/>
              </a:rPr>
              <a:t>https://doi.org/10.1107/S1600577521012480</a:t>
            </a:r>
            <a:r>
              <a:rPr lang="en-US" sz="1800" dirty="0"/>
              <a:t> </a:t>
            </a:r>
            <a:br>
              <a:rPr lang="en-US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A97AC-FCB5-4B8F-86BD-F6AE7259B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A4164A-4192-411A-BA48-30831CE292D6}"/>
              </a:ext>
            </a:extLst>
          </p:cNvPr>
          <p:cNvGrpSpPr/>
          <p:nvPr/>
        </p:nvGrpSpPr>
        <p:grpSpPr>
          <a:xfrm>
            <a:off x="57675" y="897364"/>
            <a:ext cx="2276926" cy="1516987"/>
            <a:chOff x="4776242" y="589399"/>
            <a:chExt cx="2276926" cy="1516987"/>
          </a:xfrm>
        </p:grpSpPr>
        <p:grpSp>
          <p:nvGrpSpPr>
            <p:cNvPr id="14" name="Group 20">
              <a:extLst>
                <a:ext uri="{FF2B5EF4-FFF2-40B4-BE49-F238E27FC236}">
                  <a16:creationId xmlns:a16="http://schemas.microsoft.com/office/drawing/2014/main" id="{A08C585F-E249-44FD-AC51-B1D5F8765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6242" y="589399"/>
              <a:ext cx="2276926" cy="1516987"/>
              <a:chOff x="3552" y="3135"/>
              <a:chExt cx="1850" cy="1189"/>
            </a:xfrm>
          </p:grpSpPr>
          <p:sp>
            <p:nvSpPr>
              <p:cNvPr id="15" name="Text Box 13">
                <a:extLst>
                  <a:ext uri="{FF2B5EF4-FFF2-40B4-BE49-F238E27FC236}">
                    <a16:creationId xmlns:a16="http://schemas.microsoft.com/office/drawing/2014/main" id="{626329EC-7D84-47E5-AB92-1F506681FA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0" y="3135"/>
                <a:ext cx="342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Arial" pitchFamily="34" charset="0"/>
                  </a:rPr>
                  <a:t>R</a:t>
                </a:r>
                <a:endParaRPr lang="en-GB" sz="2400" b="1" dirty="0">
                  <a:latin typeface="Arial" pitchFamily="34" charset="0"/>
                </a:endParaRPr>
              </a:p>
            </p:txBody>
          </p:sp>
          <p:grpSp>
            <p:nvGrpSpPr>
              <p:cNvPr id="16" name="Group 19">
                <a:extLst>
                  <a:ext uri="{FF2B5EF4-FFF2-40B4-BE49-F238E27FC236}">
                    <a16:creationId xmlns:a16="http://schemas.microsoft.com/office/drawing/2014/main" id="{1C8AC770-6D53-465D-BC16-91CCF1116D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3216"/>
                <a:ext cx="1308" cy="1108"/>
                <a:chOff x="3408" y="3072"/>
                <a:chExt cx="1308" cy="1108"/>
              </a:xfrm>
            </p:grpSpPr>
            <p:sp>
              <p:nvSpPr>
                <p:cNvPr id="17" name="Rectangle 5" descr="Light horizontal">
                  <a:extLst>
                    <a:ext uri="{FF2B5EF4-FFF2-40B4-BE49-F238E27FC236}">
                      <a16:creationId xmlns:a16="http://schemas.microsoft.com/office/drawing/2014/main" id="{16EB73CF-F67D-4979-8032-EB2D8C45E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3072"/>
                  <a:ext cx="322" cy="1104"/>
                </a:xfrm>
                <a:prstGeom prst="rect">
                  <a:avLst/>
                </a:prstGeom>
                <a:pattFill prst="ltHorz">
                  <a:fgClr>
                    <a:schemeClr val="tx1"/>
                  </a:fgClr>
                  <a:bgClr>
                    <a:srgbClr val="FFFFFF"/>
                  </a:bgClr>
                </a:patt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 sz="1050"/>
                </a:p>
              </p:txBody>
            </p:sp>
            <p:sp>
              <p:nvSpPr>
                <p:cNvPr id="18" name="Line 9">
                  <a:extLst>
                    <a:ext uri="{FF2B5EF4-FFF2-40B4-BE49-F238E27FC236}">
                      <a16:creationId xmlns:a16="http://schemas.microsoft.com/office/drawing/2014/main" id="{30C2D0AC-0E96-4858-9480-F370507BDB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30" y="3222"/>
                  <a:ext cx="576" cy="480"/>
                </a:xfrm>
                <a:prstGeom prst="line">
                  <a:avLst/>
                </a:prstGeom>
                <a:noFill/>
                <a:ln w="1016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/>
                <a:lstStyle/>
                <a:p>
                  <a:endParaRPr lang="en-GB" sz="1050"/>
                </a:p>
              </p:txBody>
            </p:sp>
            <p:sp>
              <p:nvSpPr>
                <p:cNvPr id="19" name="Line 10">
                  <a:extLst>
                    <a:ext uri="{FF2B5EF4-FFF2-40B4-BE49-F238E27FC236}">
                      <a16:creationId xmlns:a16="http://schemas.microsoft.com/office/drawing/2014/main" id="{911651AD-7FE7-4708-82D1-86FDB7989B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58679">
                  <a:off x="4188" y="3168"/>
                  <a:ext cx="576" cy="480"/>
                </a:xfrm>
                <a:prstGeom prst="line">
                  <a:avLst/>
                </a:prstGeom>
                <a:noFill/>
                <a:ln w="1016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/>
                <a:lstStyle/>
                <a:p>
                  <a:endParaRPr lang="en-GB" sz="1050"/>
                </a:p>
              </p:txBody>
            </p:sp>
            <p:sp>
              <p:nvSpPr>
                <p:cNvPr id="20" name="Text Box 17">
                  <a:extLst>
                    <a:ext uri="{FF2B5EF4-FFF2-40B4-BE49-F238E27FC236}">
                      <a16:creationId xmlns:a16="http://schemas.microsoft.com/office/drawing/2014/main" id="{448A4F47-BD2F-4449-8916-B2A5E39D32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8" y="3792"/>
                  <a:ext cx="859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>
                      <a:latin typeface="Arial" pitchFamily="34" charset="0"/>
                    </a:rPr>
                    <a:t>LAUE</a:t>
                  </a:r>
                  <a:endParaRPr lang="en-GB" sz="2400" b="1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21" name="Line 10">
              <a:extLst>
                <a:ext uri="{FF2B5EF4-FFF2-40B4-BE49-F238E27FC236}">
                  <a16:creationId xmlns:a16="http://schemas.microsoft.com/office/drawing/2014/main" id="{8DD1ED93-F375-4324-93B6-71600FAF42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58679">
              <a:off x="6073534" y="1217989"/>
              <a:ext cx="734890" cy="590770"/>
            </a:xfrm>
            <a:prstGeom prst="line">
              <a:avLst/>
            </a:prstGeom>
            <a:noFill/>
            <a:ln w="1016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GB" sz="105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A454AE4-C5DB-4357-8CC1-CD7CF099B6DA}"/>
                </a:ext>
              </a:extLst>
            </p:cNvPr>
            <p:cNvSpPr/>
            <p:nvPr/>
          </p:nvSpPr>
          <p:spPr>
            <a:xfrm>
              <a:off x="5783970" y="1131757"/>
              <a:ext cx="360719" cy="721430"/>
            </a:xfrm>
            <a:custGeom>
              <a:avLst/>
              <a:gdLst>
                <a:gd name="connsiteX0" fmla="*/ 0 w 360719"/>
                <a:gd name="connsiteY0" fmla="*/ 389745 h 721430"/>
                <a:gd name="connsiteX1" fmla="*/ 0 w 360719"/>
                <a:gd name="connsiteY1" fmla="*/ 389745 h 721430"/>
                <a:gd name="connsiteX2" fmla="*/ 52466 w 360719"/>
                <a:gd name="connsiteY2" fmla="*/ 434715 h 721430"/>
                <a:gd name="connsiteX3" fmla="*/ 82446 w 360719"/>
                <a:gd name="connsiteY3" fmla="*/ 457200 h 721430"/>
                <a:gd name="connsiteX4" fmla="*/ 119922 w 360719"/>
                <a:gd name="connsiteY4" fmla="*/ 487181 h 721430"/>
                <a:gd name="connsiteX5" fmla="*/ 172387 w 360719"/>
                <a:gd name="connsiteY5" fmla="*/ 539646 h 721430"/>
                <a:gd name="connsiteX6" fmla="*/ 269823 w 360719"/>
                <a:gd name="connsiteY6" fmla="*/ 652073 h 721430"/>
                <a:gd name="connsiteX7" fmla="*/ 292309 w 360719"/>
                <a:gd name="connsiteY7" fmla="*/ 667063 h 721430"/>
                <a:gd name="connsiteX8" fmla="*/ 322289 w 360719"/>
                <a:gd name="connsiteY8" fmla="*/ 674558 h 721430"/>
                <a:gd name="connsiteX9" fmla="*/ 344774 w 360719"/>
                <a:gd name="connsiteY9" fmla="*/ 697043 h 721430"/>
                <a:gd name="connsiteX10" fmla="*/ 359764 w 360719"/>
                <a:gd name="connsiteY10" fmla="*/ 719528 h 721430"/>
                <a:gd name="connsiteX11" fmla="*/ 352269 w 360719"/>
                <a:gd name="connsiteY11" fmla="*/ 659568 h 721430"/>
                <a:gd name="connsiteX12" fmla="*/ 352269 w 360719"/>
                <a:gd name="connsiteY12" fmla="*/ 644577 h 721430"/>
                <a:gd name="connsiteX13" fmla="*/ 352269 w 360719"/>
                <a:gd name="connsiteY13" fmla="*/ 0 h 721430"/>
                <a:gd name="connsiteX14" fmla="*/ 67456 w 360719"/>
                <a:gd name="connsiteY14" fmla="*/ 329784 h 7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0719" h="721430">
                  <a:moveTo>
                    <a:pt x="0" y="389745"/>
                  </a:moveTo>
                  <a:lnTo>
                    <a:pt x="0" y="389745"/>
                  </a:lnTo>
                  <a:cubicBezTo>
                    <a:pt x="17489" y="404735"/>
                    <a:pt x="34639" y="420129"/>
                    <a:pt x="52466" y="434715"/>
                  </a:cubicBezTo>
                  <a:cubicBezTo>
                    <a:pt x="62134" y="442625"/>
                    <a:pt x="72850" y="449203"/>
                    <a:pt x="82446" y="457200"/>
                  </a:cubicBezTo>
                  <a:cubicBezTo>
                    <a:pt x="125164" y="492799"/>
                    <a:pt x="64329" y="450121"/>
                    <a:pt x="119922" y="487181"/>
                  </a:cubicBezTo>
                  <a:cubicBezTo>
                    <a:pt x="160828" y="548540"/>
                    <a:pt x="97612" y="458640"/>
                    <a:pt x="172387" y="539646"/>
                  </a:cubicBezTo>
                  <a:cubicBezTo>
                    <a:pt x="199670" y="569203"/>
                    <a:pt x="233138" y="627617"/>
                    <a:pt x="269823" y="652073"/>
                  </a:cubicBezTo>
                  <a:cubicBezTo>
                    <a:pt x="277318" y="657070"/>
                    <a:pt x="284029" y="663515"/>
                    <a:pt x="292309" y="667063"/>
                  </a:cubicBezTo>
                  <a:cubicBezTo>
                    <a:pt x="301777" y="671121"/>
                    <a:pt x="312296" y="672060"/>
                    <a:pt x="322289" y="674558"/>
                  </a:cubicBezTo>
                  <a:cubicBezTo>
                    <a:pt x="329784" y="682053"/>
                    <a:pt x="337988" y="688900"/>
                    <a:pt x="344774" y="697043"/>
                  </a:cubicBezTo>
                  <a:cubicBezTo>
                    <a:pt x="350541" y="703963"/>
                    <a:pt x="357997" y="728361"/>
                    <a:pt x="359764" y="719528"/>
                  </a:cubicBezTo>
                  <a:cubicBezTo>
                    <a:pt x="363714" y="699777"/>
                    <a:pt x="354273" y="679610"/>
                    <a:pt x="352269" y="659568"/>
                  </a:cubicBezTo>
                  <a:cubicBezTo>
                    <a:pt x="351772" y="654596"/>
                    <a:pt x="352269" y="649574"/>
                    <a:pt x="352269" y="644577"/>
                  </a:cubicBezTo>
                  <a:lnTo>
                    <a:pt x="352269" y="0"/>
                  </a:lnTo>
                  <a:lnTo>
                    <a:pt x="67456" y="329784"/>
                  </a:ln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2C8BA32-23D4-41DB-8B94-55AF7422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553" y="835922"/>
            <a:ext cx="2826251" cy="21170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ED71F0-DAF1-4C73-BEFA-02BB37947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132" y="3014445"/>
            <a:ext cx="3438806" cy="4950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A9C85B-ED8B-484C-8DD0-D02E75588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639" y="1221462"/>
            <a:ext cx="3346086" cy="34630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5E7316-F411-4225-B388-256720DD0A44}"/>
              </a:ext>
            </a:extLst>
          </p:cNvPr>
          <p:cNvSpPr txBox="1"/>
          <p:nvPr/>
        </p:nvSpPr>
        <p:spPr>
          <a:xfrm>
            <a:off x="6682902" y="964757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250 mm-thick flat Si111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124EB4-6368-465A-8806-10B804828A6B}"/>
              </a:ext>
            </a:extLst>
          </p:cNvPr>
          <p:cNvSpPr txBox="1"/>
          <p:nvPr/>
        </p:nvSpPr>
        <p:spPr>
          <a:xfrm>
            <a:off x="6595353" y="158642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8.3 keV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BEE9F4-E348-4AAD-A73B-E9FE976D30C3}"/>
              </a:ext>
            </a:extLst>
          </p:cNvPr>
          <p:cNvSpPr txBox="1"/>
          <p:nvPr/>
        </p:nvSpPr>
        <p:spPr>
          <a:xfrm>
            <a:off x="6556443" y="3108071"/>
            <a:ext cx="831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 keV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3CA5F1-DC2E-4B9A-9C9B-C9C4843292C2}"/>
              </a:ext>
            </a:extLst>
          </p:cNvPr>
          <p:cNvSpPr txBox="1"/>
          <p:nvPr/>
        </p:nvSpPr>
        <p:spPr>
          <a:xfrm>
            <a:off x="499780" y="3786948"/>
            <a:ext cx="50577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Plane incident waves gives non-plane reflected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quadratic phase we can obtain the focal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possible to directly implement in ray tracing</a:t>
            </a:r>
          </a:p>
        </p:txBody>
      </p:sp>
    </p:spTree>
    <p:extLst>
      <p:ext uri="{BB962C8B-B14F-4D97-AF65-F5344CB8AC3E}">
        <p14:creationId xmlns:p14="http://schemas.microsoft.com/office/powerpoint/2010/main" val="255752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6B051A-D5D8-4B18-80E8-33BCD93D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675" y="1324279"/>
            <a:ext cx="3267803" cy="3194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00556-6D75-4F81-AD3A-4859D7BD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1261854"/>
          </a:xfrm>
        </p:spPr>
        <p:txBody>
          <a:bodyPr/>
          <a:lstStyle/>
          <a:p>
            <a:r>
              <a:rPr lang="en-US" dirty="0"/>
              <a:t>Focusing </a:t>
            </a:r>
            <a:r>
              <a:rPr lang="en-US" dirty="0" err="1"/>
              <a:t>Borrmann</a:t>
            </a:r>
            <a:r>
              <a:rPr lang="en-US" dirty="0"/>
              <a:t> triangle</a:t>
            </a:r>
            <a:br>
              <a:rPr lang="en-US" dirty="0"/>
            </a:br>
            <a:r>
              <a:rPr lang="en-US" sz="1800" dirty="0" err="1"/>
              <a:t>Guigay</a:t>
            </a:r>
            <a:r>
              <a:rPr lang="en-US" sz="1800" dirty="0"/>
              <a:t> Sanchez del Rio </a:t>
            </a:r>
            <a:r>
              <a:rPr lang="en-US" sz="1800" dirty="0">
                <a:hlinkClick r:id="rId3"/>
              </a:rPr>
              <a:t>https://doi.org/10.1107/S1600577521012480</a:t>
            </a:r>
            <a:r>
              <a:rPr lang="en-US" sz="1800" dirty="0"/>
              <a:t> </a:t>
            </a:r>
            <a:br>
              <a:rPr lang="en-US" dirty="0"/>
            </a:b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A97AC-FCB5-4B8F-86BD-F6AE7259B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A4164A-4192-411A-BA48-30831CE292D6}"/>
              </a:ext>
            </a:extLst>
          </p:cNvPr>
          <p:cNvGrpSpPr/>
          <p:nvPr/>
        </p:nvGrpSpPr>
        <p:grpSpPr>
          <a:xfrm>
            <a:off x="57675" y="897364"/>
            <a:ext cx="2276926" cy="1516987"/>
            <a:chOff x="4776242" y="589399"/>
            <a:chExt cx="2276926" cy="1516987"/>
          </a:xfrm>
        </p:grpSpPr>
        <p:grpSp>
          <p:nvGrpSpPr>
            <p:cNvPr id="14" name="Group 20">
              <a:extLst>
                <a:ext uri="{FF2B5EF4-FFF2-40B4-BE49-F238E27FC236}">
                  <a16:creationId xmlns:a16="http://schemas.microsoft.com/office/drawing/2014/main" id="{A08C585F-E249-44FD-AC51-B1D5F8765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6242" y="589399"/>
              <a:ext cx="2276926" cy="1516987"/>
              <a:chOff x="3552" y="3135"/>
              <a:chExt cx="1850" cy="1189"/>
            </a:xfrm>
          </p:grpSpPr>
          <p:sp>
            <p:nvSpPr>
              <p:cNvPr id="15" name="Text Box 13">
                <a:extLst>
                  <a:ext uri="{FF2B5EF4-FFF2-40B4-BE49-F238E27FC236}">
                    <a16:creationId xmlns:a16="http://schemas.microsoft.com/office/drawing/2014/main" id="{626329EC-7D84-47E5-AB92-1F506681FA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60" y="3135"/>
                <a:ext cx="342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Arial" pitchFamily="34" charset="0"/>
                  </a:rPr>
                  <a:t>R</a:t>
                </a:r>
                <a:endParaRPr lang="en-GB" sz="2400" b="1" dirty="0">
                  <a:latin typeface="Arial" pitchFamily="34" charset="0"/>
                </a:endParaRPr>
              </a:p>
            </p:txBody>
          </p:sp>
          <p:grpSp>
            <p:nvGrpSpPr>
              <p:cNvPr id="16" name="Group 19">
                <a:extLst>
                  <a:ext uri="{FF2B5EF4-FFF2-40B4-BE49-F238E27FC236}">
                    <a16:creationId xmlns:a16="http://schemas.microsoft.com/office/drawing/2014/main" id="{1C8AC770-6D53-465D-BC16-91CCF1116D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3216"/>
                <a:ext cx="1308" cy="1108"/>
                <a:chOff x="3408" y="3072"/>
                <a:chExt cx="1308" cy="1108"/>
              </a:xfrm>
            </p:grpSpPr>
            <p:sp>
              <p:nvSpPr>
                <p:cNvPr id="17" name="Rectangle 5" descr="Light horizontal">
                  <a:extLst>
                    <a:ext uri="{FF2B5EF4-FFF2-40B4-BE49-F238E27FC236}">
                      <a16:creationId xmlns:a16="http://schemas.microsoft.com/office/drawing/2014/main" id="{16EB73CF-F67D-4979-8032-EB2D8C45E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8" y="3072"/>
                  <a:ext cx="322" cy="1104"/>
                </a:xfrm>
                <a:prstGeom prst="rect">
                  <a:avLst/>
                </a:prstGeom>
                <a:pattFill prst="ltHorz">
                  <a:fgClr>
                    <a:schemeClr val="tx1"/>
                  </a:fgClr>
                  <a:bgClr>
                    <a:srgbClr val="FFFFFF"/>
                  </a:bgClr>
                </a:patt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 sz="1050"/>
                </a:p>
              </p:txBody>
            </p:sp>
            <p:sp>
              <p:nvSpPr>
                <p:cNvPr id="18" name="Line 9">
                  <a:extLst>
                    <a:ext uri="{FF2B5EF4-FFF2-40B4-BE49-F238E27FC236}">
                      <a16:creationId xmlns:a16="http://schemas.microsoft.com/office/drawing/2014/main" id="{30C2D0AC-0E96-4858-9480-F370507BDB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30" y="3222"/>
                  <a:ext cx="576" cy="480"/>
                </a:xfrm>
                <a:prstGeom prst="line">
                  <a:avLst/>
                </a:prstGeom>
                <a:noFill/>
                <a:ln w="1016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/>
                <a:lstStyle/>
                <a:p>
                  <a:endParaRPr lang="en-GB" sz="1050"/>
                </a:p>
              </p:txBody>
            </p:sp>
            <p:sp>
              <p:nvSpPr>
                <p:cNvPr id="19" name="Line 10">
                  <a:extLst>
                    <a:ext uri="{FF2B5EF4-FFF2-40B4-BE49-F238E27FC236}">
                      <a16:creationId xmlns:a16="http://schemas.microsoft.com/office/drawing/2014/main" id="{911651AD-7FE7-4708-82D1-86FDB7989B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58679">
                  <a:off x="4188" y="3168"/>
                  <a:ext cx="576" cy="480"/>
                </a:xfrm>
                <a:prstGeom prst="line">
                  <a:avLst/>
                </a:prstGeom>
                <a:noFill/>
                <a:ln w="1016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/>
                <a:lstStyle/>
                <a:p>
                  <a:endParaRPr lang="en-GB" sz="1050"/>
                </a:p>
              </p:txBody>
            </p:sp>
            <p:sp>
              <p:nvSpPr>
                <p:cNvPr id="20" name="Text Box 17">
                  <a:extLst>
                    <a:ext uri="{FF2B5EF4-FFF2-40B4-BE49-F238E27FC236}">
                      <a16:creationId xmlns:a16="http://schemas.microsoft.com/office/drawing/2014/main" id="{448A4F47-BD2F-4449-8916-B2A5E39D32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8" y="3792"/>
                  <a:ext cx="859" cy="3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>
                      <a:latin typeface="Arial" pitchFamily="34" charset="0"/>
                    </a:rPr>
                    <a:t>LAUE</a:t>
                  </a:r>
                  <a:endParaRPr lang="en-GB" sz="2400" b="1"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21" name="Line 10">
              <a:extLst>
                <a:ext uri="{FF2B5EF4-FFF2-40B4-BE49-F238E27FC236}">
                  <a16:creationId xmlns:a16="http://schemas.microsoft.com/office/drawing/2014/main" id="{8DD1ED93-F375-4324-93B6-71600FAF42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58679">
              <a:off x="6073534" y="1217989"/>
              <a:ext cx="734890" cy="590770"/>
            </a:xfrm>
            <a:prstGeom prst="line">
              <a:avLst/>
            </a:prstGeom>
            <a:noFill/>
            <a:ln w="1016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GB" sz="105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A454AE4-C5DB-4357-8CC1-CD7CF099B6DA}"/>
                </a:ext>
              </a:extLst>
            </p:cNvPr>
            <p:cNvSpPr/>
            <p:nvPr/>
          </p:nvSpPr>
          <p:spPr>
            <a:xfrm>
              <a:off x="5783970" y="1131757"/>
              <a:ext cx="360719" cy="721430"/>
            </a:xfrm>
            <a:custGeom>
              <a:avLst/>
              <a:gdLst>
                <a:gd name="connsiteX0" fmla="*/ 0 w 360719"/>
                <a:gd name="connsiteY0" fmla="*/ 389745 h 721430"/>
                <a:gd name="connsiteX1" fmla="*/ 0 w 360719"/>
                <a:gd name="connsiteY1" fmla="*/ 389745 h 721430"/>
                <a:gd name="connsiteX2" fmla="*/ 52466 w 360719"/>
                <a:gd name="connsiteY2" fmla="*/ 434715 h 721430"/>
                <a:gd name="connsiteX3" fmla="*/ 82446 w 360719"/>
                <a:gd name="connsiteY3" fmla="*/ 457200 h 721430"/>
                <a:gd name="connsiteX4" fmla="*/ 119922 w 360719"/>
                <a:gd name="connsiteY4" fmla="*/ 487181 h 721430"/>
                <a:gd name="connsiteX5" fmla="*/ 172387 w 360719"/>
                <a:gd name="connsiteY5" fmla="*/ 539646 h 721430"/>
                <a:gd name="connsiteX6" fmla="*/ 269823 w 360719"/>
                <a:gd name="connsiteY6" fmla="*/ 652073 h 721430"/>
                <a:gd name="connsiteX7" fmla="*/ 292309 w 360719"/>
                <a:gd name="connsiteY7" fmla="*/ 667063 h 721430"/>
                <a:gd name="connsiteX8" fmla="*/ 322289 w 360719"/>
                <a:gd name="connsiteY8" fmla="*/ 674558 h 721430"/>
                <a:gd name="connsiteX9" fmla="*/ 344774 w 360719"/>
                <a:gd name="connsiteY9" fmla="*/ 697043 h 721430"/>
                <a:gd name="connsiteX10" fmla="*/ 359764 w 360719"/>
                <a:gd name="connsiteY10" fmla="*/ 719528 h 721430"/>
                <a:gd name="connsiteX11" fmla="*/ 352269 w 360719"/>
                <a:gd name="connsiteY11" fmla="*/ 659568 h 721430"/>
                <a:gd name="connsiteX12" fmla="*/ 352269 w 360719"/>
                <a:gd name="connsiteY12" fmla="*/ 644577 h 721430"/>
                <a:gd name="connsiteX13" fmla="*/ 352269 w 360719"/>
                <a:gd name="connsiteY13" fmla="*/ 0 h 721430"/>
                <a:gd name="connsiteX14" fmla="*/ 67456 w 360719"/>
                <a:gd name="connsiteY14" fmla="*/ 329784 h 7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0719" h="721430">
                  <a:moveTo>
                    <a:pt x="0" y="389745"/>
                  </a:moveTo>
                  <a:lnTo>
                    <a:pt x="0" y="389745"/>
                  </a:lnTo>
                  <a:cubicBezTo>
                    <a:pt x="17489" y="404735"/>
                    <a:pt x="34639" y="420129"/>
                    <a:pt x="52466" y="434715"/>
                  </a:cubicBezTo>
                  <a:cubicBezTo>
                    <a:pt x="62134" y="442625"/>
                    <a:pt x="72850" y="449203"/>
                    <a:pt x="82446" y="457200"/>
                  </a:cubicBezTo>
                  <a:cubicBezTo>
                    <a:pt x="125164" y="492799"/>
                    <a:pt x="64329" y="450121"/>
                    <a:pt x="119922" y="487181"/>
                  </a:cubicBezTo>
                  <a:cubicBezTo>
                    <a:pt x="160828" y="548540"/>
                    <a:pt x="97612" y="458640"/>
                    <a:pt x="172387" y="539646"/>
                  </a:cubicBezTo>
                  <a:cubicBezTo>
                    <a:pt x="199670" y="569203"/>
                    <a:pt x="233138" y="627617"/>
                    <a:pt x="269823" y="652073"/>
                  </a:cubicBezTo>
                  <a:cubicBezTo>
                    <a:pt x="277318" y="657070"/>
                    <a:pt x="284029" y="663515"/>
                    <a:pt x="292309" y="667063"/>
                  </a:cubicBezTo>
                  <a:cubicBezTo>
                    <a:pt x="301777" y="671121"/>
                    <a:pt x="312296" y="672060"/>
                    <a:pt x="322289" y="674558"/>
                  </a:cubicBezTo>
                  <a:cubicBezTo>
                    <a:pt x="329784" y="682053"/>
                    <a:pt x="337988" y="688900"/>
                    <a:pt x="344774" y="697043"/>
                  </a:cubicBezTo>
                  <a:cubicBezTo>
                    <a:pt x="350541" y="703963"/>
                    <a:pt x="357997" y="728361"/>
                    <a:pt x="359764" y="719528"/>
                  </a:cubicBezTo>
                  <a:cubicBezTo>
                    <a:pt x="363714" y="699777"/>
                    <a:pt x="354273" y="679610"/>
                    <a:pt x="352269" y="659568"/>
                  </a:cubicBezTo>
                  <a:cubicBezTo>
                    <a:pt x="351772" y="654596"/>
                    <a:pt x="352269" y="649574"/>
                    <a:pt x="352269" y="644577"/>
                  </a:cubicBezTo>
                  <a:lnTo>
                    <a:pt x="352269" y="0"/>
                  </a:lnTo>
                  <a:lnTo>
                    <a:pt x="67456" y="329784"/>
                  </a:lnTo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2C8BA32-23D4-41DB-8B94-55AF7422D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553" y="835922"/>
            <a:ext cx="2826251" cy="21170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5E7316-F411-4225-B388-256720DD0A44}"/>
              </a:ext>
            </a:extLst>
          </p:cNvPr>
          <p:cNvSpPr txBox="1"/>
          <p:nvPr/>
        </p:nvSpPr>
        <p:spPr>
          <a:xfrm>
            <a:off x="6176283" y="990990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250 mm-thick symmetric bent Si111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124EB4-6368-465A-8806-10B804828A6B}"/>
              </a:ext>
            </a:extLst>
          </p:cNvPr>
          <p:cNvSpPr txBox="1"/>
          <p:nvPr/>
        </p:nvSpPr>
        <p:spPr>
          <a:xfrm>
            <a:off x="6595353" y="158642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8.3 keV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BEE9F4-E348-4AAD-A73B-E9FE976D30C3}"/>
              </a:ext>
            </a:extLst>
          </p:cNvPr>
          <p:cNvSpPr txBox="1"/>
          <p:nvPr/>
        </p:nvSpPr>
        <p:spPr>
          <a:xfrm>
            <a:off x="6556443" y="3108071"/>
            <a:ext cx="831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 keV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3CA5F1-DC2E-4B9A-9C9B-C9C4843292C2}"/>
              </a:ext>
            </a:extLst>
          </p:cNvPr>
          <p:cNvSpPr txBox="1"/>
          <p:nvPr/>
        </p:nvSpPr>
        <p:spPr>
          <a:xfrm>
            <a:off x="395944" y="3964859"/>
            <a:ext cx="55595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Spherical Plane incident waves gives non-plane reflected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lens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for symmetric Laue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9533F-E031-4551-A170-FBE1AFD81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26" y="2962198"/>
            <a:ext cx="2826252" cy="1046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5641A-15F6-47ED-82CA-91475E7A7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448" y="4348819"/>
            <a:ext cx="3322608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52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77BD-2D85-4898-B087-6D4F799A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Laue: polychromatic focusing effects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65C0D-F15C-42AB-8A84-D26D845ADF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6DABD-CB64-453D-889D-3E040BC27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747" y="1922987"/>
            <a:ext cx="4505471" cy="1981846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9D61D-E96B-4AB9-865E-68EF79F1E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6366" y="1353649"/>
            <a:ext cx="3338074" cy="2846466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2E406-A48C-4C59-B9A9-FFDEFABAE3CB}"/>
              </a:ext>
            </a:extLst>
          </p:cNvPr>
          <p:cNvSpPr txBox="1"/>
          <p:nvPr/>
        </p:nvSpPr>
        <p:spPr>
          <a:xfrm>
            <a:off x="281927" y="645025"/>
            <a:ext cx="5724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Polychromatic focusing with flat Laue crystals is fake focusing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Lateral Bragg angle variation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Suppose scattering on surface (no </a:t>
            </a:r>
            <a:r>
              <a:rPr lang="en-US" dirty="0" err="1"/>
              <a:t>Borrmann</a:t>
            </a:r>
            <a:r>
              <a:rPr lang="en-US" dirty="0"/>
              <a:t> considerations)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10D7E-CAB9-4489-9DFE-88206F3F8514}"/>
              </a:ext>
            </a:extLst>
          </p:cNvPr>
          <p:cNvSpPr txBox="1"/>
          <p:nvPr/>
        </p:nvSpPr>
        <p:spPr>
          <a:xfrm>
            <a:off x="2242831" y="4342411"/>
            <a:ext cx="3841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https://doi.org/10.1016/0168-9002(94)91905-4</a:t>
            </a:r>
          </a:p>
          <a:p>
            <a:r>
              <a:rPr lang="en-GB" dirty="0">
                <a:hlinkClick r:id="rId4"/>
              </a:rPr>
              <a:t>http://dx.doi.org/10.1063/1.1146141</a:t>
            </a:r>
            <a:endParaRPr lang="en-GB" dirty="0"/>
          </a:p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59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77BD-2D85-4898-B087-6D4F799A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Laue: polychromatic focusing effects: Magic condition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65C0D-F15C-42AB-8A84-D26D845ADF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EE6D5-D471-4059-A3B8-3ECDEF349FF0}"/>
              </a:ext>
            </a:extLst>
          </p:cNvPr>
          <p:cNvSpPr txBox="1"/>
          <p:nvPr/>
        </p:nvSpPr>
        <p:spPr>
          <a:xfrm>
            <a:off x="1381152" y="696473"/>
            <a:ext cx="4615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https://doi.org/10.1107/S1600576720016428</a:t>
            </a:r>
          </a:p>
          <a:p>
            <a:r>
              <a:rPr lang="en-GB" dirty="0">
                <a:hlinkClick r:id="rId2"/>
              </a:rPr>
              <a:t>https://doi.org/10.1117/12.2525449</a:t>
            </a:r>
            <a:r>
              <a:rPr lang="en-GB" dirty="0"/>
              <a:t> </a:t>
            </a:r>
          </a:p>
          <a:p>
            <a:r>
              <a:rPr lang="en-GB" dirty="0"/>
              <a:t>Peng Qi, </a:t>
            </a:r>
            <a:r>
              <a:rPr lang="en-GB" dirty="0" err="1"/>
              <a:t>Xianbo</a:t>
            </a:r>
            <a:r>
              <a:rPr lang="en-GB" dirty="0"/>
              <a:t> Shi, Nazanin </a:t>
            </a:r>
            <a:r>
              <a:rPr lang="en-GB" dirty="0" err="1"/>
              <a:t>Samadi</a:t>
            </a:r>
            <a:r>
              <a:rPr lang="en-GB" dirty="0"/>
              <a:t>, Dean Chapman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B076E-1F7D-4471-A6D2-A8BD1A1BF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55" y="1562181"/>
            <a:ext cx="7872142" cy="2453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4DB5C-49EF-49F9-81FD-24C9B33A7ABB}"/>
              </a:ext>
            </a:extLst>
          </p:cNvPr>
          <p:cNvSpPr txBox="1"/>
          <p:nvPr/>
        </p:nvSpPr>
        <p:spPr>
          <a:xfrm>
            <a:off x="4597526" y="4600962"/>
            <a:ext cx="4570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also: </a:t>
            </a:r>
            <a:r>
              <a:rPr lang="en-US" dirty="0">
                <a:hlinkClick r:id="rId4"/>
              </a:rPr>
              <a:t>https://doi.org/10.1107/S0021889804023829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703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228-001E-4BC0-A5B5-8F7939C3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Laue-Laue monochromators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76AAA-0084-4296-B695-3ADD598DEA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CC0E4-9921-4074-A5C7-66ECE2C99E93}"/>
              </a:ext>
            </a:extLst>
          </p:cNvPr>
          <p:cNvSpPr txBox="1"/>
          <p:nvPr/>
        </p:nvSpPr>
        <p:spPr>
          <a:xfrm>
            <a:off x="299803" y="712748"/>
            <a:ext cx="7475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Beijing SRF: Wang et al. (2025) XOPPY+XRT </a:t>
            </a:r>
            <a:r>
              <a:rPr lang="en-US" dirty="0">
                <a:hlinkClick r:id="rId2"/>
              </a:rPr>
              <a:t>https://doi.org/10.1107/S1600576724011841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213D8-4322-438F-9AAD-B8243D56F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9" y="1020525"/>
            <a:ext cx="4092295" cy="1348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0AEDF-B70C-4A80-857A-C51CCD35E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74" y="3066424"/>
            <a:ext cx="2599484" cy="1579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51669-F976-49B5-B232-CC46AD13196C}"/>
              </a:ext>
            </a:extLst>
          </p:cNvPr>
          <p:cNvSpPr txBox="1"/>
          <p:nvPr/>
        </p:nvSpPr>
        <p:spPr>
          <a:xfrm>
            <a:off x="299803" y="2428407"/>
            <a:ext cx="41937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ESRF</a:t>
            </a:r>
          </a:p>
          <a:p>
            <a:r>
              <a:rPr lang="en-US" dirty="0"/>
              <a:t>ID11 future cryogenic LL monochromator</a:t>
            </a:r>
          </a:p>
          <a:p>
            <a:r>
              <a:rPr lang="en-US" dirty="0"/>
              <a:t>Based on existing ID31 and ID15 monochromators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AD1FA4-A790-45F3-9246-A09094419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088" y="2990537"/>
            <a:ext cx="2250393" cy="1732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D744C0-F77F-4AE5-9DF6-76ED1A14A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369" y="2990537"/>
            <a:ext cx="2232226" cy="17329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173857-9EBB-4944-A885-48BE438A6A92}"/>
              </a:ext>
            </a:extLst>
          </p:cNvPr>
          <p:cNvSpPr txBox="1"/>
          <p:nvPr/>
        </p:nvSpPr>
        <p:spPr>
          <a:xfrm>
            <a:off x="4473573" y="2682760"/>
            <a:ext cx="4427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ID31 XOPPY reflectivity simulations (Penning-Polder)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292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505E-DF5B-4937-9450-930C3B82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8" y="2280450"/>
            <a:ext cx="9039600" cy="582600"/>
          </a:xfrm>
        </p:spPr>
        <p:txBody>
          <a:bodyPr/>
          <a:lstStyle/>
          <a:p>
            <a:r>
              <a:rPr lang="en-US" dirty="0"/>
              <a:t>More slides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5133E-33EF-4909-A27E-4DEB497C33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6764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5706126" y="2150589"/>
            <a:ext cx="2187243" cy="2419383"/>
          </a:xfrm>
          <a:prstGeom prst="rect">
            <a:avLst/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7" name="Rectangle 106"/>
          <p:cNvSpPr/>
          <p:nvPr/>
        </p:nvSpPr>
        <p:spPr>
          <a:xfrm>
            <a:off x="3545886" y="2177592"/>
            <a:ext cx="2106234" cy="2392380"/>
          </a:xfrm>
          <a:prstGeom prst="rect">
            <a:avLst/>
          </a:prstGeom>
          <a:solidFill>
            <a:schemeClr val="accent3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6" name="Rectangle 105"/>
          <p:cNvSpPr/>
          <p:nvPr/>
        </p:nvSpPr>
        <p:spPr>
          <a:xfrm>
            <a:off x="1277634" y="2150589"/>
            <a:ext cx="2187243" cy="2430270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14" name="Picture 11" descr="GID_sl: Dynamical x-ray diffraction from strained crystals and multilay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3129" y="2501629"/>
            <a:ext cx="1728192" cy="289799"/>
          </a:xfrm>
          <a:prstGeom prst="rect">
            <a:avLst/>
          </a:prstGeom>
          <a:noFill/>
        </p:spPr>
      </p:pic>
      <p:sp>
        <p:nvSpPr>
          <p:cNvPr id="116" name="TextBox 110"/>
          <p:cNvSpPr txBox="1">
            <a:spLocks noChangeArrowheads="1"/>
          </p:cNvSpPr>
          <p:nvPr/>
        </p:nvSpPr>
        <p:spPr bwMode="auto">
          <a:xfrm>
            <a:off x="1304637" y="3419730"/>
            <a:ext cx="210623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42900"/>
            <a:r>
              <a:rPr lang="en-US" sz="900" dirty="0">
                <a:latin typeface="Helvetica" pitchFamily="34" charset="0"/>
                <a:ea typeface="ＭＳ Ｐゴシック" pitchFamily="34" charset="-128"/>
              </a:rPr>
              <a:t>The fluorescence signal is directly proportional to the internal wave field intensity at  the atom position . The position of the fluorescing atom with respect to the diffraction plane can be determined. </a:t>
            </a:r>
          </a:p>
          <a:p>
            <a:pPr defTabSz="342900"/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Batterman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 and  Cole. Rev. Mod. Phys. 36 (1964) 681</a:t>
            </a:r>
          </a:p>
        </p:txBody>
      </p:sp>
      <p:pic>
        <p:nvPicPr>
          <p:cNvPr id="28786" name="Picture 1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5646" y="2339610"/>
            <a:ext cx="1647183" cy="109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TextBox 4"/>
          <p:cNvSpPr txBox="1">
            <a:spLocks noChangeArrowheads="1"/>
          </p:cNvSpPr>
          <p:nvPr/>
        </p:nvSpPr>
        <p:spPr bwMode="auto">
          <a:xfrm>
            <a:off x="1304637" y="2123586"/>
            <a:ext cx="208954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342900"/>
            <a:r>
              <a:rPr lang="en-US" sz="1050" b="1" dirty="0">
                <a:ea typeface="ＭＳ Ｐゴシック" pitchFamily="34" charset="-128"/>
              </a:rPr>
              <a:t>X-ray standing waves</a:t>
            </a:r>
            <a:endParaRPr lang="en-GB" sz="1050" b="1" dirty="0">
              <a:ea typeface="ＭＳ Ｐゴシック" pitchFamily="34" charset="-128"/>
            </a:endParaRPr>
          </a:p>
        </p:txBody>
      </p:sp>
      <p:sp>
        <p:nvSpPr>
          <p:cNvPr id="100" name="TextBox 4"/>
          <p:cNvSpPr txBox="1">
            <a:spLocks noChangeArrowheads="1"/>
          </p:cNvSpPr>
          <p:nvPr/>
        </p:nvSpPr>
        <p:spPr bwMode="auto">
          <a:xfrm>
            <a:off x="3653898" y="2123586"/>
            <a:ext cx="208954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342900"/>
            <a:r>
              <a:rPr lang="en-US" sz="1050" b="1" dirty="0">
                <a:ea typeface="ＭＳ Ｐゴシック" pitchFamily="34" charset="-128"/>
              </a:rPr>
              <a:t>X-ray topography</a:t>
            </a:r>
            <a:endParaRPr lang="en-GB" sz="1050" b="1" dirty="0">
              <a:ea typeface="ＭＳ Ｐゴシック" pitchFamily="34" charset="-128"/>
            </a:endParaRPr>
          </a:p>
        </p:txBody>
      </p:sp>
      <p:pic>
        <p:nvPicPr>
          <p:cNvPr id="28788" name="Picture 116" descr="https://thumb.ccsd.cnrs.fr/7975022/lar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0931" y="2420619"/>
            <a:ext cx="1055572" cy="1019287"/>
          </a:xfrm>
          <a:prstGeom prst="rect">
            <a:avLst/>
          </a:prstGeom>
          <a:noFill/>
        </p:spPr>
      </p:pic>
      <p:sp>
        <p:nvSpPr>
          <p:cNvPr id="103" name="TextBox 110"/>
          <p:cNvSpPr txBox="1">
            <a:spLocks noChangeArrowheads="1"/>
          </p:cNvSpPr>
          <p:nvPr/>
        </p:nvSpPr>
        <p:spPr bwMode="auto">
          <a:xfrm>
            <a:off x="3653899" y="3500739"/>
            <a:ext cx="192797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342900"/>
            <a:r>
              <a:rPr lang="en-US" sz="900" dirty="0">
                <a:latin typeface="Helvetica" pitchFamily="34" charset="0"/>
                <a:ea typeface="ＭＳ Ｐゴシック" pitchFamily="34" charset="-128"/>
              </a:rPr>
              <a:t>Simulation of dislocations, stacking faults, cracks, etc. </a:t>
            </a:r>
          </a:p>
          <a:p>
            <a:pPr defTabSz="342900"/>
            <a:endParaRPr lang="en-US" sz="900" i="1" dirty="0">
              <a:latin typeface="Times New Roman" pitchFamily="18" charset="0"/>
              <a:ea typeface="ＭＳ Ｐゴシック" pitchFamily="34" charset="-128"/>
            </a:endParaRPr>
          </a:p>
          <a:p>
            <a:pPr defTabSz="342900"/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Y. </a:t>
            </a:r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Epelboin</a:t>
            </a:r>
            <a:r>
              <a:rPr lang="en-US" sz="900" dirty="0">
                <a:latin typeface="Times New Roman" pitchFamily="18" charset="0"/>
                <a:ea typeface="ＭＳ Ｐゴシック" pitchFamily="34" charset="-128"/>
              </a:rPr>
              <a:t>, 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Progress in Crystal Growth and Characterization, 14, (1987 )465</a:t>
            </a:r>
          </a:p>
        </p:txBody>
      </p:sp>
      <p:sp>
        <p:nvSpPr>
          <p:cNvPr id="104" name="TextBox 4"/>
          <p:cNvSpPr txBox="1">
            <a:spLocks noChangeArrowheads="1"/>
          </p:cNvSpPr>
          <p:nvPr/>
        </p:nvSpPr>
        <p:spPr bwMode="auto">
          <a:xfrm>
            <a:off x="5652120" y="2150589"/>
            <a:ext cx="208954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342900"/>
            <a:r>
              <a:rPr lang="en-US" sz="1050" b="1" dirty="0">
                <a:ea typeface="ＭＳ Ｐゴシック" pitchFamily="34" charset="-128"/>
              </a:rPr>
              <a:t>Grazing incidence diffraction</a:t>
            </a:r>
            <a:endParaRPr lang="en-GB" sz="1050" b="1" dirty="0">
              <a:ea typeface="ＭＳ Ｐゴシック" pitchFamily="34" charset="-128"/>
            </a:endParaRPr>
          </a:p>
        </p:txBody>
      </p:sp>
      <p:sp>
        <p:nvSpPr>
          <p:cNvPr id="105" name="TextBox 110"/>
          <p:cNvSpPr txBox="1">
            <a:spLocks noChangeArrowheads="1"/>
          </p:cNvSpPr>
          <p:nvPr/>
        </p:nvSpPr>
        <p:spPr bwMode="auto">
          <a:xfrm>
            <a:off x="5706127" y="2933677"/>
            <a:ext cx="1927976" cy="154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00" dirty="0"/>
              <a:t>The angles involved are close to the critical angle. Fresnel specular theory predicts an evanescent wave, which must be treated by the dynamical theory.</a:t>
            </a:r>
            <a:endParaRPr lang="en-GB" sz="900" dirty="0"/>
          </a:p>
          <a:p>
            <a:endParaRPr lang="en-US" sz="900" dirty="0"/>
          </a:p>
          <a:p>
            <a:r>
              <a:rPr lang="en-US" sz="1050" i="1" dirty="0">
                <a:latin typeface="Times New Roman"/>
                <a:cs typeface="Times New Roman"/>
              </a:rPr>
              <a:t>S. </a:t>
            </a:r>
            <a:r>
              <a:rPr lang="en-US" sz="1050" i="1" dirty="0" err="1">
                <a:latin typeface="Times New Roman"/>
                <a:cs typeface="Times New Roman"/>
              </a:rPr>
              <a:t>Stepanov</a:t>
            </a:r>
            <a:endParaRPr lang="en-GB" sz="1050" i="1" dirty="0">
              <a:latin typeface="Times New Roman"/>
              <a:cs typeface="Times New Roman"/>
            </a:endParaRPr>
          </a:p>
          <a:p>
            <a:r>
              <a:rPr lang="en-GB" sz="1050" i="1" dirty="0">
                <a:latin typeface="Times New Roman"/>
                <a:cs typeface="Times New Roman"/>
              </a:rPr>
              <a:t>http://x-server.gmca.aps.anl.gov/</a:t>
            </a:r>
          </a:p>
          <a:p>
            <a:endParaRPr lang="en-GB" sz="9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grpSp>
        <p:nvGrpSpPr>
          <p:cNvPr id="19" name="Group 21"/>
          <p:cNvGrpSpPr>
            <a:grpSpLocks/>
          </p:cNvGrpSpPr>
          <p:nvPr/>
        </p:nvGrpSpPr>
        <p:grpSpPr bwMode="auto">
          <a:xfrm>
            <a:off x="1229948" y="577911"/>
            <a:ext cx="2007394" cy="1319213"/>
            <a:chOff x="768" y="3120"/>
            <a:chExt cx="1686" cy="1108"/>
          </a:xfrm>
        </p:grpSpPr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864" y="3120"/>
              <a:ext cx="1590" cy="1104"/>
              <a:chOff x="768" y="3024"/>
              <a:chExt cx="1590" cy="1104"/>
            </a:xfrm>
          </p:grpSpPr>
          <p:sp>
            <p:nvSpPr>
              <p:cNvPr id="22" name="Rectangle 4" descr="Light horizontal"/>
              <p:cNvSpPr>
                <a:spLocks noChangeArrowheads="1"/>
              </p:cNvSpPr>
              <p:nvPr/>
            </p:nvSpPr>
            <p:spPr bwMode="auto">
              <a:xfrm>
                <a:off x="768" y="3504"/>
                <a:ext cx="1536" cy="288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23" name="Line 6"/>
              <p:cNvSpPr>
                <a:spLocks noChangeShapeType="1"/>
              </p:cNvSpPr>
              <p:nvPr/>
            </p:nvSpPr>
            <p:spPr bwMode="auto">
              <a:xfrm>
                <a:off x="960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4" name="Line 7"/>
              <p:cNvSpPr>
                <a:spLocks noChangeShapeType="1"/>
              </p:cNvSpPr>
              <p:nvPr/>
            </p:nvSpPr>
            <p:spPr bwMode="auto">
              <a:xfrm>
                <a:off x="1536" y="364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5" name="Line 8"/>
              <p:cNvSpPr>
                <a:spLocks noChangeShapeType="1"/>
              </p:cNvSpPr>
              <p:nvPr/>
            </p:nvSpPr>
            <p:spPr bwMode="auto">
              <a:xfrm rot="-5341321">
                <a:off x="1488" y="3072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2016" y="3072"/>
                <a:ext cx="342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R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  <p:sp>
          <p:nvSpPr>
            <p:cNvPr id="21" name="Text Box 16"/>
            <p:cNvSpPr txBox="1">
              <a:spLocks noChangeArrowheads="1"/>
            </p:cNvSpPr>
            <p:nvPr/>
          </p:nvSpPr>
          <p:spPr bwMode="auto">
            <a:xfrm>
              <a:off x="768" y="3840"/>
              <a:ext cx="111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itchFamily="34" charset="0"/>
                </a:rPr>
                <a:t>BRAGG</a:t>
              </a:r>
              <a:endParaRPr lang="en-GB" sz="2400" b="1" dirty="0">
                <a:latin typeface="Arial" pitchFamily="34" charset="0"/>
              </a:endParaRPr>
            </a:p>
          </p:txBody>
        </p:sp>
      </p:grpSp>
      <p:grpSp>
        <p:nvGrpSpPr>
          <p:cNvPr id="27" name="Group 20"/>
          <p:cNvGrpSpPr>
            <a:grpSpLocks/>
          </p:cNvGrpSpPr>
          <p:nvPr/>
        </p:nvGrpSpPr>
        <p:grpSpPr bwMode="auto">
          <a:xfrm>
            <a:off x="3182508" y="596600"/>
            <a:ext cx="2258615" cy="1319213"/>
            <a:chOff x="3552" y="3216"/>
            <a:chExt cx="1897" cy="1108"/>
          </a:xfrm>
        </p:grpSpPr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5088" y="3360"/>
              <a:ext cx="34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latin typeface="Arial" pitchFamily="34" charset="0"/>
                </a:rPr>
                <a:t>R</a:t>
              </a:r>
              <a:endParaRPr lang="en-GB" sz="2400" b="1">
                <a:latin typeface="Arial" pitchFamily="34" charset="0"/>
              </a:endParaRPr>
            </a:p>
          </p:txBody>
        </p:sp>
        <p:grpSp>
          <p:nvGrpSpPr>
            <p:cNvPr id="29" name="Group 19"/>
            <p:cNvGrpSpPr>
              <a:grpSpLocks/>
            </p:cNvGrpSpPr>
            <p:nvPr/>
          </p:nvGrpSpPr>
          <p:grpSpPr bwMode="auto">
            <a:xfrm>
              <a:off x="3552" y="3216"/>
              <a:ext cx="1897" cy="1108"/>
              <a:chOff x="3408" y="3072"/>
              <a:chExt cx="1897" cy="1108"/>
            </a:xfrm>
          </p:grpSpPr>
          <p:sp>
            <p:nvSpPr>
              <p:cNvPr id="30" name="Rectangle 5" descr="Light horizontal"/>
              <p:cNvSpPr>
                <a:spLocks noChangeArrowheads="1"/>
              </p:cNvSpPr>
              <p:nvPr/>
            </p:nvSpPr>
            <p:spPr bwMode="auto">
              <a:xfrm>
                <a:off x="4272" y="3072"/>
                <a:ext cx="96" cy="1104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31" name="Line 9"/>
              <p:cNvSpPr>
                <a:spLocks noChangeShapeType="1"/>
              </p:cNvSpPr>
              <p:nvPr/>
            </p:nvSpPr>
            <p:spPr bwMode="auto">
              <a:xfrm>
                <a:off x="3744" y="321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32" name="Line 10"/>
              <p:cNvSpPr>
                <a:spLocks noChangeShapeType="1"/>
              </p:cNvSpPr>
              <p:nvPr/>
            </p:nvSpPr>
            <p:spPr bwMode="auto">
              <a:xfrm rot="-5341321">
                <a:off x="4272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33" name="Line 11"/>
              <p:cNvSpPr>
                <a:spLocks noChangeShapeType="1"/>
              </p:cNvSpPr>
              <p:nvPr/>
            </p:nvSpPr>
            <p:spPr bwMode="auto">
              <a:xfrm>
                <a:off x="4320" y="369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34" name="Text Box 15"/>
              <p:cNvSpPr txBox="1">
                <a:spLocks noChangeArrowheads="1"/>
              </p:cNvSpPr>
              <p:nvPr/>
            </p:nvSpPr>
            <p:spPr bwMode="auto">
              <a:xfrm>
                <a:off x="4992" y="3792"/>
                <a:ext cx="313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T</a:t>
                </a:r>
                <a:endParaRPr lang="en-GB" sz="2400" b="1">
                  <a:latin typeface="Arial" pitchFamily="34" charset="0"/>
                </a:endParaRPr>
              </a:p>
            </p:txBody>
          </p:sp>
          <p:sp>
            <p:nvSpPr>
              <p:cNvPr id="35" name="Text Box 17"/>
              <p:cNvSpPr txBox="1">
                <a:spLocks noChangeArrowheads="1"/>
              </p:cNvSpPr>
              <p:nvPr/>
            </p:nvSpPr>
            <p:spPr bwMode="auto">
              <a:xfrm>
                <a:off x="3408" y="3792"/>
                <a:ext cx="859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LAUE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</p:grpSp>
      <p:sp>
        <p:nvSpPr>
          <p:cNvPr id="36" name="Text Box 7">
            <a:extLst>
              <a:ext uri="{FF2B5EF4-FFF2-40B4-BE49-F238E27FC236}">
                <a16:creationId xmlns:a16="http://schemas.microsoft.com/office/drawing/2014/main" id="{3AFD1129-6986-484E-A4A7-FAE89A985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118" y="519661"/>
            <a:ext cx="2257273" cy="49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50" dirty="0">
                <a:latin typeface="Arial Narrow" pitchFamily="34" charset="0"/>
              </a:rPr>
              <a:t>Takagi, </a:t>
            </a:r>
            <a:r>
              <a:rPr lang="en-US" sz="1050" dirty="0" err="1">
                <a:latin typeface="Arial Narrow" pitchFamily="34" charset="0"/>
              </a:rPr>
              <a:t>Acta</a:t>
            </a:r>
            <a:r>
              <a:rPr lang="en-US" sz="1050" dirty="0">
                <a:latin typeface="Arial Narrow" pitchFamily="34" charset="0"/>
              </a:rPr>
              <a:t> Crystal 15 (1962) 1311</a:t>
            </a:r>
          </a:p>
          <a:p>
            <a:pPr>
              <a:spcBef>
                <a:spcPct val="50000"/>
              </a:spcBef>
            </a:pPr>
            <a:r>
              <a:rPr lang="en-US" sz="1050" dirty="0" err="1">
                <a:latin typeface="Arial Narrow" pitchFamily="34" charset="0"/>
              </a:rPr>
              <a:t>Taupin</a:t>
            </a:r>
            <a:r>
              <a:rPr lang="en-US" sz="1050" dirty="0">
                <a:latin typeface="Arial Narrow" pitchFamily="34" charset="0"/>
              </a:rPr>
              <a:t>, Bull </a:t>
            </a:r>
            <a:r>
              <a:rPr lang="en-US" sz="1050" dirty="0" err="1">
                <a:latin typeface="Arial Narrow" pitchFamily="34" charset="0"/>
              </a:rPr>
              <a:t>Soc</a:t>
            </a:r>
            <a:r>
              <a:rPr lang="en-US" sz="1050" dirty="0">
                <a:latin typeface="Arial Narrow" pitchFamily="34" charset="0"/>
              </a:rPr>
              <a:t> Fr. Mineral. 84 (1961) 51 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855E54E-856D-452C-9EE6-38348CEBB6A1}"/>
              </a:ext>
            </a:extLst>
          </p:cNvPr>
          <p:cNvSpPr txBox="1">
            <a:spLocks/>
          </p:cNvSpPr>
          <p:nvPr/>
        </p:nvSpPr>
        <p:spPr>
          <a:xfrm>
            <a:off x="1688400" y="94500"/>
            <a:ext cx="6177600" cy="3726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/>
              <a:t>PROJECT 2: STUDY OF CRYSTAL DIFFRACTION BY FEA</a:t>
            </a:r>
            <a:endParaRPr lang="en-GB" sz="12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65888B2-56E9-492F-A530-917E857B1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309" y="985339"/>
            <a:ext cx="1339833" cy="100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7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0556-6D75-4F81-AD3A-4859D7BD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Bragg &amp; Laue crystal geometries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A97AC-FCB5-4B8F-86BD-F6AE7259B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1F93B9F0-6C10-4F3A-9420-41CC6E4FBC17}"/>
              </a:ext>
            </a:extLst>
          </p:cNvPr>
          <p:cNvGrpSpPr>
            <a:grpSpLocks/>
          </p:cNvGrpSpPr>
          <p:nvPr/>
        </p:nvGrpSpPr>
        <p:grpSpPr bwMode="auto">
          <a:xfrm>
            <a:off x="1634682" y="1597242"/>
            <a:ext cx="2007394" cy="1319213"/>
            <a:chOff x="768" y="3120"/>
            <a:chExt cx="1686" cy="1108"/>
          </a:xfrm>
        </p:grpSpPr>
        <p:grpSp>
          <p:nvGrpSpPr>
            <p:cNvPr id="22" name="Group 18">
              <a:extLst>
                <a:ext uri="{FF2B5EF4-FFF2-40B4-BE49-F238E27FC236}">
                  <a16:creationId xmlns:a16="http://schemas.microsoft.com/office/drawing/2014/main" id="{FCF6A6AC-2AFF-45BA-B17D-9811508F15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3120"/>
              <a:ext cx="1590" cy="1104"/>
              <a:chOff x="768" y="3024"/>
              <a:chExt cx="1590" cy="1104"/>
            </a:xfrm>
          </p:grpSpPr>
          <p:sp>
            <p:nvSpPr>
              <p:cNvPr id="24" name="Rectangle 4" descr="Light horizontal">
                <a:extLst>
                  <a:ext uri="{FF2B5EF4-FFF2-40B4-BE49-F238E27FC236}">
                    <a16:creationId xmlns:a16="http://schemas.microsoft.com/office/drawing/2014/main" id="{D44A4168-110E-43B4-8882-4694866E2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3504"/>
                <a:ext cx="1536" cy="288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25" name="Line 6">
                <a:extLst>
                  <a:ext uri="{FF2B5EF4-FFF2-40B4-BE49-F238E27FC236}">
                    <a16:creationId xmlns:a16="http://schemas.microsoft.com/office/drawing/2014/main" id="{14AA3826-C55F-4CB5-8BA1-24B5EDD6DE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6" name="Line 7">
                <a:extLst>
                  <a:ext uri="{FF2B5EF4-FFF2-40B4-BE49-F238E27FC236}">
                    <a16:creationId xmlns:a16="http://schemas.microsoft.com/office/drawing/2014/main" id="{FAA75046-A19A-4131-AFD5-CA12F8C97A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364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7" name="Line 8">
                <a:extLst>
                  <a:ext uri="{FF2B5EF4-FFF2-40B4-BE49-F238E27FC236}">
                    <a16:creationId xmlns:a16="http://schemas.microsoft.com/office/drawing/2014/main" id="{C3A7709F-EABC-4DA1-8D08-6501D7E62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341321">
                <a:off x="1488" y="3072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8" name="Text Box 12">
                <a:extLst>
                  <a:ext uri="{FF2B5EF4-FFF2-40B4-BE49-F238E27FC236}">
                    <a16:creationId xmlns:a16="http://schemas.microsoft.com/office/drawing/2014/main" id="{55E95848-E362-43A2-B5E0-4E7F16D211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072"/>
                <a:ext cx="342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R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  <p:sp>
          <p:nvSpPr>
            <p:cNvPr id="23" name="Text Box 16">
              <a:extLst>
                <a:ext uri="{FF2B5EF4-FFF2-40B4-BE49-F238E27FC236}">
                  <a16:creationId xmlns:a16="http://schemas.microsoft.com/office/drawing/2014/main" id="{C5409ED1-BD1F-42C6-8A6F-B96165CAB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840"/>
              <a:ext cx="111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itchFamily="34" charset="0"/>
                </a:rPr>
                <a:t>BRAGG</a:t>
              </a:r>
              <a:endParaRPr lang="en-GB" sz="2400" b="1" dirty="0">
                <a:latin typeface="Arial" pitchFamily="34" charset="0"/>
              </a:endParaRPr>
            </a:p>
          </p:txBody>
        </p:sp>
      </p:grpSp>
      <p:grpSp>
        <p:nvGrpSpPr>
          <p:cNvPr id="29" name="Group 20">
            <a:extLst>
              <a:ext uri="{FF2B5EF4-FFF2-40B4-BE49-F238E27FC236}">
                <a16:creationId xmlns:a16="http://schemas.microsoft.com/office/drawing/2014/main" id="{810F9C11-4EC7-47E4-AE71-96E7B8A3C8D4}"/>
              </a:ext>
            </a:extLst>
          </p:cNvPr>
          <p:cNvGrpSpPr>
            <a:grpSpLocks/>
          </p:cNvGrpSpPr>
          <p:nvPr/>
        </p:nvGrpSpPr>
        <p:grpSpPr bwMode="auto">
          <a:xfrm>
            <a:off x="5056277" y="1615931"/>
            <a:ext cx="2258615" cy="1319213"/>
            <a:chOff x="3552" y="3216"/>
            <a:chExt cx="1897" cy="1108"/>
          </a:xfrm>
        </p:grpSpPr>
        <p:sp>
          <p:nvSpPr>
            <p:cNvPr id="30" name="Text Box 13">
              <a:extLst>
                <a:ext uri="{FF2B5EF4-FFF2-40B4-BE49-F238E27FC236}">
                  <a16:creationId xmlns:a16="http://schemas.microsoft.com/office/drawing/2014/main" id="{FCE06F53-5F08-4A95-8231-D55B33999C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3360"/>
              <a:ext cx="34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latin typeface="Arial" pitchFamily="34" charset="0"/>
                </a:rPr>
                <a:t>R</a:t>
              </a:r>
              <a:endParaRPr lang="en-GB" sz="2400" b="1">
                <a:latin typeface="Arial" pitchFamily="34" charset="0"/>
              </a:endParaRPr>
            </a:p>
          </p:txBody>
        </p:sp>
        <p:grpSp>
          <p:nvGrpSpPr>
            <p:cNvPr id="31" name="Group 19">
              <a:extLst>
                <a:ext uri="{FF2B5EF4-FFF2-40B4-BE49-F238E27FC236}">
                  <a16:creationId xmlns:a16="http://schemas.microsoft.com/office/drawing/2014/main" id="{B5BD062F-5489-4AE1-96B0-D58A643BFE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3216"/>
              <a:ext cx="1897" cy="1108"/>
              <a:chOff x="3408" y="3072"/>
              <a:chExt cx="1897" cy="1108"/>
            </a:xfrm>
          </p:grpSpPr>
          <p:sp>
            <p:nvSpPr>
              <p:cNvPr id="32" name="Rectangle 5" descr="Light horizontal">
                <a:extLst>
                  <a:ext uri="{FF2B5EF4-FFF2-40B4-BE49-F238E27FC236}">
                    <a16:creationId xmlns:a16="http://schemas.microsoft.com/office/drawing/2014/main" id="{169378F2-ADA8-4A95-80CF-7DE80EE44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3072"/>
                <a:ext cx="96" cy="1104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33" name="Line 9">
                <a:extLst>
                  <a:ext uri="{FF2B5EF4-FFF2-40B4-BE49-F238E27FC236}">
                    <a16:creationId xmlns:a16="http://schemas.microsoft.com/office/drawing/2014/main" id="{B1DEB6AD-D283-4DCA-BA20-748650517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21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34" name="Line 10">
                <a:extLst>
                  <a:ext uri="{FF2B5EF4-FFF2-40B4-BE49-F238E27FC236}">
                    <a16:creationId xmlns:a16="http://schemas.microsoft.com/office/drawing/2014/main" id="{CF76B0B1-C7B2-40AF-9BC1-9D80781852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341321">
                <a:off x="4272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35" name="Line 11">
                <a:extLst>
                  <a:ext uri="{FF2B5EF4-FFF2-40B4-BE49-F238E27FC236}">
                    <a16:creationId xmlns:a16="http://schemas.microsoft.com/office/drawing/2014/main" id="{E9B49AC6-4ED7-4FA6-B32C-7CB78AB42E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369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36" name="Text Box 15">
                <a:extLst>
                  <a:ext uri="{FF2B5EF4-FFF2-40B4-BE49-F238E27FC236}">
                    <a16:creationId xmlns:a16="http://schemas.microsoft.com/office/drawing/2014/main" id="{77C298B0-6F56-4743-95B7-2FBEB25109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2" y="3792"/>
                <a:ext cx="313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Arial" pitchFamily="34" charset="0"/>
                  </a:rPr>
                  <a:t>T</a:t>
                </a:r>
                <a:endParaRPr lang="en-GB" sz="2400" b="1" dirty="0">
                  <a:latin typeface="Arial" pitchFamily="34" charset="0"/>
                </a:endParaRPr>
              </a:p>
            </p:txBody>
          </p:sp>
          <p:sp>
            <p:nvSpPr>
              <p:cNvPr id="37" name="Text Box 17">
                <a:extLst>
                  <a:ext uri="{FF2B5EF4-FFF2-40B4-BE49-F238E27FC236}">
                    <a16:creationId xmlns:a16="http://schemas.microsoft.com/office/drawing/2014/main" id="{8985D76E-C933-45BC-AE04-07260CA8A2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3792"/>
                <a:ext cx="859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LAUE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</p:grpSp>
      <p:sp>
        <p:nvSpPr>
          <p:cNvPr id="38" name="Text Box 15">
            <a:extLst>
              <a:ext uri="{FF2B5EF4-FFF2-40B4-BE49-F238E27FC236}">
                <a16:creationId xmlns:a16="http://schemas.microsoft.com/office/drawing/2014/main" id="{438B3550-E648-42C6-A972-7D19C6803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111" y="2625581"/>
            <a:ext cx="372666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itchFamily="34" charset="0"/>
              </a:rPr>
              <a:t>T</a:t>
            </a:r>
            <a:endParaRPr lang="en-GB" sz="2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1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2060721" y="546525"/>
            <a:ext cx="2619291" cy="2214246"/>
          </a:xfrm>
          <a:prstGeom prst="rect">
            <a:avLst/>
          </a:prstGeom>
          <a:solidFill>
            <a:schemeClr val="bg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grpSp>
        <p:nvGrpSpPr>
          <p:cNvPr id="2" name="Group 141"/>
          <p:cNvGrpSpPr>
            <a:grpSpLocks/>
          </p:cNvGrpSpPr>
          <p:nvPr/>
        </p:nvGrpSpPr>
        <p:grpSpPr bwMode="auto">
          <a:xfrm>
            <a:off x="4761021" y="2787774"/>
            <a:ext cx="2430270" cy="2031325"/>
            <a:chOff x="-2291" y="3527385"/>
            <a:chExt cx="2753231" cy="2458771"/>
          </a:xfrm>
        </p:grpSpPr>
        <p:sp>
          <p:nvSpPr>
            <p:cNvPr id="700528" name="TextBox 137"/>
            <p:cNvSpPr txBox="1">
              <a:spLocks noChangeArrowheads="1"/>
            </p:cNvSpPr>
            <p:nvPr/>
          </p:nvSpPr>
          <p:spPr bwMode="auto">
            <a:xfrm>
              <a:off x="-2291" y="3527385"/>
              <a:ext cx="2753231" cy="2458771"/>
            </a:xfrm>
            <a:prstGeom prst="rect">
              <a:avLst/>
            </a:prstGeom>
            <a:solidFill>
              <a:srgbClr val="5039C7">
                <a:alpha val="2196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</p:txBody>
        </p:sp>
        <p:graphicFrame>
          <p:nvGraphicFramePr>
            <p:cNvPr id="118" name="Chart 117"/>
            <p:cNvGraphicFramePr>
              <a:graphicFrameLocks/>
            </p:cNvGraphicFramePr>
            <p:nvPr/>
          </p:nvGraphicFramePr>
          <p:xfrm>
            <a:off x="1188491" y="4216162"/>
            <a:ext cx="1388581" cy="1019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700526" name="Object 1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75583768"/>
                </p:ext>
              </p:extLst>
            </p:nvPr>
          </p:nvGraphicFramePr>
          <p:xfrm>
            <a:off x="228600" y="4606761"/>
            <a:ext cx="1483495" cy="685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3" name="Document" r:id="rId5" imgW="18557290" imgH="8573697" progId="Word.Document.12">
                    <p:link updateAutomatic="1"/>
                  </p:oleObj>
                </mc:Choice>
                <mc:Fallback>
                  <p:oleObj name="Document" r:id="rId5" imgW="18557290" imgH="8573697" progId="Word.Document.12">
                    <p:link updateAutomatic="1"/>
                    <p:pic>
                      <p:nvPicPr>
                        <p:cNvPr id="700526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" y="4606761"/>
                          <a:ext cx="1483495" cy="685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0527" name="TextBox 110"/>
            <p:cNvSpPr txBox="1">
              <a:spLocks noChangeArrowheads="1"/>
            </p:cNvSpPr>
            <p:nvPr/>
          </p:nvSpPr>
          <p:spPr bwMode="auto">
            <a:xfrm>
              <a:off x="5648" y="5432060"/>
              <a:ext cx="2570635" cy="447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342900"/>
              <a:r>
                <a:rPr lang="en-GB" sz="900" i="1" dirty="0" err="1">
                  <a:latin typeface="Times New Roman" pitchFamily="18" charset="0"/>
                  <a:ea typeface="ＭＳ Ｐゴシック" pitchFamily="34" charset="-128"/>
                </a:rPr>
                <a:t>Bravin</a:t>
              </a:r>
              <a:r>
                <a:rPr lang="en-GB" sz="900" i="1" dirty="0">
                  <a:latin typeface="Times New Roman" pitchFamily="18" charset="0"/>
                  <a:ea typeface="ＭＳ Ｐゴシック" pitchFamily="34" charset="-128"/>
                </a:rPr>
                <a:t> et al.</a:t>
              </a:r>
            </a:p>
            <a:p>
              <a:pPr defTabSz="342900"/>
              <a:r>
                <a:rPr lang="en-GB" sz="900" i="1" dirty="0">
                  <a:latin typeface="Times New Roman" pitchFamily="18" charset="0"/>
                  <a:ea typeface="ＭＳ Ｐゴシック" pitchFamily="34" charset="-128"/>
                </a:rPr>
                <a:t> J.  Appl. Phys. 97, 113505 (2005)</a:t>
              </a:r>
            </a:p>
          </p:txBody>
        </p:sp>
      </p:grpSp>
      <p:sp>
        <p:nvSpPr>
          <p:cNvPr id="70041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682679" y="114477"/>
            <a:ext cx="6318321" cy="35761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GB" sz="1350" dirty="0"/>
              <a:t>Using Dynamical theory in x-ray INSTRUMENTS</a:t>
            </a:r>
          </a:p>
        </p:txBody>
      </p:sp>
      <p:grpSp>
        <p:nvGrpSpPr>
          <p:cNvPr id="3" name="Group 122"/>
          <p:cNvGrpSpPr>
            <a:grpSpLocks/>
          </p:cNvGrpSpPr>
          <p:nvPr/>
        </p:nvGrpSpPr>
        <p:grpSpPr bwMode="auto">
          <a:xfrm>
            <a:off x="4788024" y="546525"/>
            <a:ext cx="2349261" cy="2520344"/>
            <a:chOff x="-142890" y="882994"/>
            <a:chExt cx="3132436" cy="3360460"/>
          </a:xfrm>
        </p:grpSpPr>
        <p:pic>
          <p:nvPicPr>
            <p:cNvPr id="700420" name="Picture 1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8442" y="2168240"/>
              <a:ext cx="1286841" cy="619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238271" y="1440025"/>
              <a:ext cx="980215" cy="881928"/>
              <a:chOff x="0" y="0"/>
              <a:chExt cx="2400" cy="2217"/>
            </a:xfrm>
          </p:grpSpPr>
          <p:pic>
            <p:nvPicPr>
              <p:cNvPr id="700422" name="Picture 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0" y="0"/>
                <a:ext cx="2400" cy="2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00423" name="Text Box 11"/>
              <p:cNvSpPr txBox="1">
                <a:spLocks noChangeArrowheads="1"/>
              </p:cNvSpPr>
              <p:nvPr/>
            </p:nvSpPr>
            <p:spPr bwMode="auto">
              <a:xfrm>
                <a:off x="1385" y="188"/>
                <a:ext cx="603" cy="1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342900">
                  <a:spcBef>
                    <a:spcPct val="50000"/>
                  </a:spcBef>
                </a:pPr>
                <a:endParaRPr lang="en-GB" sz="1800"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700424" name="TextBox 4"/>
            <p:cNvSpPr txBox="1">
              <a:spLocks noChangeArrowheads="1"/>
            </p:cNvSpPr>
            <p:nvPr/>
          </p:nvSpPr>
          <p:spPr bwMode="auto">
            <a:xfrm>
              <a:off x="12750" y="882994"/>
              <a:ext cx="2786142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342900"/>
              <a:r>
                <a:rPr lang="en-GB" sz="1050" b="1" dirty="0">
                  <a:ea typeface="ＭＳ Ｐゴシック" pitchFamily="34" charset="-128"/>
                </a:rPr>
                <a:t>Thermally deformed</a:t>
              </a:r>
            </a:p>
            <a:p>
              <a:pPr defTabSz="342900"/>
              <a:r>
                <a:rPr lang="en-GB" sz="1050" b="1" dirty="0" err="1">
                  <a:ea typeface="ＭＳ Ｐゴシック" pitchFamily="34" charset="-128"/>
                </a:rPr>
                <a:t>monochromator</a:t>
              </a:r>
              <a:endParaRPr lang="en-GB" sz="1050" b="1" dirty="0">
                <a:ea typeface="ＭＳ Ｐゴシック" pitchFamily="34" charset="-128"/>
              </a:endParaRPr>
            </a:p>
          </p:txBody>
        </p:sp>
        <p:sp>
          <p:nvSpPr>
            <p:cNvPr id="700425" name="TextBox 101"/>
            <p:cNvSpPr txBox="1">
              <a:spLocks noChangeArrowheads="1"/>
            </p:cNvSpPr>
            <p:nvPr/>
          </p:nvSpPr>
          <p:spPr bwMode="auto">
            <a:xfrm>
              <a:off x="-142890" y="2827682"/>
              <a:ext cx="3132436" cy="1415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342900"/>
              <a:r>
                <a:rPr lang="en-US" sz="900" i="1" dirty="0" err="1">
                  <a:latin typeface="Times New Roman" pitchFamily="18" charset="0"/>
                  <a:ea typeface="ＭＳ Ｐゴシック" pitchFamily="34" charset="-128"/>
                </a:rPr>
                <a:t>Mocella</a:t>
              </a:r>
              <a:r>
                <a:rPr lang="en-US" sz="900" i="1" dirty="0">
                  <a:latin typeface="Times New Roman" pitchFamily="18" charset="0"/>
                  <a:ea typeface="ＭＳ Ｐゴシック" pitchFamily="34" charset="-128"/>
                </a:rPr>
                <a:t> et al. </a:t>
              </a:r>
              <a:r>
                <a:rPr lang="en-US" sz="900" i="1" dirty="0" err="1">
                  <a:latin typeface="Times New Roman" pitchFamily="18" charset="0"/>
                  <a:ea typeface="ＭＳ Ｐゴシック" pitchFamily="34" charset="-128"/>
                </a:rPr>
                <a:t>Nucl</a:t>
              </a:r>
              <a:r>
                <a:rPr lang="en-US" sz="900" i="1" dirty="0">
                  <a:latin typeface="Times New Roman" pitchFamily="18" charset="0"/>
                  <a:ea typeface="ＭＳ Ｐゴシック" pitchFamily="34" charset="-128"/>
                </a:rPr>
                <a:t>. Inst. Meth. in Phys.  Res.  A 467, 414  (2001). </a:t>
              </a:r>
            </a:p>
            <a:p>
              <a:pPr defTabSz="342900"/>
              <a:r>
                <a:rPr lang="en-US" sz="900" i="1" dirty="0" err="1">
                  <a:latin typeface="Times New Roman" pitchFamily="18" charset="0"/>
                  <a:ea typeface="ＭＳ Ｐゴシック" pitchFamily="34" charset="-128"/>
                </a:rPr>
                <a:t>Mocella</a:t>
              </a:r>
              <a:r>
                <a:rPr lang="en-US" sz="900" i="1" dirty="0">
                  <a:latin typeface="Times New Roman" pitchFamily="18" charset="0"/>
                  <a:ea typeface="ＭＳ Ｐゴシック" pitchFamily="34" charset="-128"/>
                </a:rPr>
                <a:t> et al. J. Appl. </a:t>
              </a:r>
              <a:r>
                <a:rPr lang="en-US" sz="900" i="1" dirty="0" err="1">
                  <a:latin typeface="Times New Roman" pitchFamily="18" charset="0"/>
                  <a:ea typeface="ＭＳ Ｐゴシック" pitchFamily="34" charset="-128"/>
                </a:rPr>
                <a:t>Cryst</a:t>
              </a:r>
              <a:r>
                <a:rPr lang="en-US" sz="900" i="1" dirty="0">
                  <a:latin typeface="Times New Roman" pitchFamily="18" charset="0"/>
                  <a:ea typeface="ＭＳ Ｐゴシック" pitchFamily="34" charset="-128"/>
                </a:rPr>
                <a:t>. 36, 129 (2003)</a:t>
              </a:r>
            </a:p>
            <a:p>
              <a:pPr defTabSz="342900"/>
              <a:r>
                <a:rPr lang="en-GB" sz="900" i="1" dirty="0" err="1">
                  <a:latin typeface="Times New Roman" pitchFamily="18" charset="0"/>
                  <a:ea typeface="ＭＳ Ｐゴシック" pitchFamily="34" charset="-128"/>
                </a:rPr>
                <a:t>Mocella</a:t>
              </a:r>
              <a:r>
                <a:rPr lang="en-GB" sz="900" i="1" dirty="0">
                  <a:latin typeface="Times New Roman" pitchFamily="18" charset="0"/>
                  <a:ea typeface="ＭＳ Ｐゴシック" pitchFamily="34" charset="-128"/>
                </a:rPr>
                <a:t>  et al. Proc. SPIE 9510 (2015)</a:t>
              </a:r>
              <a:r>
                <a:rPr lang="it-IT" sz="900" i="1" dirty="0">
                  <a:latin typeface="Times New Roman" pitchFamily="18" charset="0"/>
                  <a:ea typeface="ＭＳ Ｐゴシック" pitchFamily="34" charset="-128"/>
                </a:rPr>
                <a:t> Honkanen, et al. J. Appl. Cryst. 49, 1284 (2016)</a:t>
              </a:r>
            </a:p>
            <a:p>
              <a:pPr defTabSz="342900"/>
              <a:endParaRPr lang="en-GB" sz="900" i="1" dirty="0">
                <a:latin typeface="Times New Roman" pitchFamily="18" charset="0"/>
                <a:ea typeface="ＭＳ Ｐゴシック" pitchFamily="34" charset="-128"/>
              </a:endParaRPr>
            </a:p>
          </p:txBody>
        </p:sp>
        <p:graphicFrame>
          <p:nvGraphicFramePr>
            <p:cNvPr id="700426" name="Object 10"/>
            <p:cNvGraphicFramePr>
              <a:graphicFrameLocks noChangeAspect="1"/>
            </p:cNvGraphicFramePr>
            <p:nvPr/>
          </p:nvGraphicFramePr>
          <p:xfrm>
            <a:off x="1328119" y="1449032"/>
            <a:ext cx="1255746" cy="83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4" name="Document" r:id="rId9" imgW="7772400" imgH="5909733" progId="Word.Document.8">
                    <p:embed/>
                  </p:oleObj>
                </mc:Choice>
                <mc:Fallback>
                  <p:oleObj name="Document" r:id="rId9" imgW="7772400" imgH="5909733" progId="Word.Document.8">
                    <p:embed/>
                    <p:pic>
                      <p:nvPicPr>
                        <p:cNvPr id="70042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8119" y="1449032"/>
                          <a:ext cx="1255746" cy="839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09"/>
          <p:cNvGrpSpPr>
            <a:grpSpLocks/>
          </p:cNvGrpSpPr>
          <p:nvPr/>
        </p:nvGrpSpPr>
        <p:grpSpPr bwMode="auto">
          <a:xfrm>
            <a:off x="1979712" y="2787775"/>
            <a:ext cx="2889321" cy="2172409"/>
            <a:chOff x="2667000" y="858611"/>
            <a:chExt cx="3352800" cy="2644778"/>
          </a:xfrm>
        </p:grpSpPr>
        <p:sp>
          <p:nvSpPr>
            <p:cNvPr id="700428" name="TextBox 102"/>
            <p:cNvSpPr txBox="1">
              <a:spLocks noChangeArrowheads="1"/>
            </p:cNvSpPr>
            <p:nvPr/>
          </p:nvSpPr>
          <p:spPr bwMode="auto">
            <a:xfrm>
              <a:off x="2667000" y="3053749"/>
              <a:ext cx="3352800" cy="449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342900"/>
              <a:r>
                <a:rPr lang="en-GB" sz="900" i="1">
                  <a:latin typeface="Times New Roman" pitchFamily="18" charset="0"/>
                  <a:ea typeface="ＭＳ Ｐゴシック" pitchFamily="34" charset="-128"/>
                </a:rPr>
                <a:t>Mocella &amp; Epelboin </a:t>
              </a:r>
              <a:r>
                <a:rPr lang="en-US" sz="900" i="1">
                  <a:latin typeface="Times New Roman" pitchFamily="18" charset="0"/>
                  <a:ea typeface="ＭＳ Ｐゴシック" pitchFamily="34" charset="-128"/>
                </a:rPr>
                <a:t>J. Appl. Cryst. 32, 154, </a:t>
              </a:r>
              <a:r>
                <a:rPr lang="en-GB" sz="900" i="1">
                  <a:latin typeface="Times New Roman" pitchFamily="18" charset="0"/>
                  <a:ea typeface="ＭＳ Ｐゴシック" pitchFamily="34" charset="-128"/>
                </a:rPr>
                <a:t>1999</a:t>
              </a:r>
            </a:p>
            <a:p>
              <a:pPr defTabSz="342900"/>
              <a:r>
                <a:rPr lang="en-GB" sz="900" i="1">
                  <a:latin typeface="Times New Roman" pitchFamily="18" charset="0"/>
                  <a:ea typeface="ＭＳ Ｐゴシック" pitchFamily="34" charset="-128"/>
                </a:rPr>
                <a:t>Touculou et al . J.  Appl. Phys. 97, 113505, 2005</a:t>
              </a:r>
            </a:p>
          </p:txBody>
        </p:sp>
        <p:grpSp>
          <p:nvGrpSpPr>
            <p:cNvPr id="6" name="Group 139"/>
            <p:cNvGrpSpPr>
              <a:grpSpLocks/>
            </p:cNvGrpSpPr>
            <p:nvPr/>
          </p:nvGrpSpPr>
          <p:grpSpPr bwMode="auto">
            <a:xfrm>
              <a:off x="2708665" y="858611"/>
              <a:ext cx="3103173" cy="2473016"/>
              <a:chOff x="2708666" y="825346"/>
              <a:chExt cx="3103173" cy="2473016"/>
            </a:xfrm>
          </p:grpSpPr>
          <p:grpSp>
            <p:nvGrpSpPr>
              <p:cNvPr id="7" name="Group 99"/>
              <p:cNvGrpSpPr>
                <a:grpSpLocks/>
              </p:cNvGrpSpPr>
              <p:nvPr/>
            </p:nvGrpSpPr>
            <p:grpSpPr bwMode="auto">
              <a:xfrm>
                <a:off x="2708666" y="1664420"/>
                <a:ext cx="2171736" cy="1300848"/>
                <a:chOff x="3750112" y="2474401"/>
                <a:chExt cx="2434060" cy="1278912"/>
              </a:xfrm>
            </p:grpSpPr>
            <p:sp>
              <p:nvSpPr>
                <p:cNvPr id="700431" name="Freeform 7"/>
                <p:cNvSpPr>
                  <a:spLocks noChangeAspect="1"/>
                </p:cNvSpPr>
                <p:nvPr/>
              </p:nvSpPr>
              <p:spPr bwMode="auto">
                <a:xfrm>
                  <a:off x="4091427" y="3073015"/>
                  <a:ext cx="1824570" cy="662011"/>
                </a:xfrm>
                <a:custGeom>
                  <a:avLst/>
                  <a:gdLst>
                    <a:gd name="T0" fmla="*/ 0 w 4327"/>
                    <a:gd name="T1" fmla="*/ 960 h 1255"/>
                    <a:gd name="T2" fmla="*/ 0 w 4327"/>
                    <a:gd name="T3" fmla="*/ 1255 h 1255"/>
                    <a:gd name="T4" fmla="*/ 3378 w 4327"/>
                    <a:gd name="T5" fmla="*/ 1255 h 1255"/>
                    <a:gd name="T6" fmla="*/ 4327 w 4327"/>
                    <a:gd name="T7" fmla="*/ 293 h 1255"/>
                    <a:gd name="T8" fmla="*/ 4327 w 4327"/>
                    <a:gd name="T9" fmla="*/ 0 h 1255"/>
                    <a:gd name="T10" fmla="*/ 0 w 4327"/>
                    <a:gd name="T11" fmla="*/ 960 h 12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327"/>
                    <a:gd name="T19" fmla="*/ 0 h 1255"/>
                    <a:gd name="T20" fmla="*/ 4327 w 4327"/>
                    <a:gd name="T21" fmla="*/ 1255 h 12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327" h="1255">
                      <a:moveTo>
                        <a:pt x="0" y="960"/>
                      </a:moveTo>
                      <a:lnTo>
                        <a:pt x="0" y="1255"/>
                      </a:lnTo>
                      <a:lnTo>
                        <a:pt x="3378" y="1255"/>
                      </a:lnTo>
                      <a:lnTo>
                        <a:pt x="4327" y="293"/>
                      </a:lnTo>
                      <a:lnTo>
                        <a:pt x="4327" y="0"/>
                      </a:lnTo>
                      <a:lnTo>
                        <a:pt x="0" y="96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2" name="Freeform 8"/>
                <p:cNvSpPr>
                  <a:spLocks noChangeAspect="1"/>
                </p:cNvSpPr>
                <p:nvPr/>
              </p:nvSpPr>
              <p:spPr bwMode="auto">
                <a:xfrm>
                  <a:off x="4097278" y="3079111"/>
                  <a:ext cx="1824570" cy="663230"/>
                </a:xfrm>
                <a:custGeom>
                  <a:avLst/>
                  <a:gdLst>
                    <a:gd name="T0" fmla="*/ 0 w 4327"/>
                    <a:gd name="T1" fmla="*/ 962 h 1255"/>
                    <a:gd name="T2" fmla="*/ 0 w 4327"/>
                    <a:gd name="T3" fmla="*/ 1255 h 1255"/>
                    <a:gd name="T4" fmla="*/ 3378 w 4327"/>
                    <a:gd name="T5" fmla="*/ 1255 h 1255"/>
                    <a:gd name="T6" fmla="*/ 4327 w 4327"/>
                    <a:gd name="T7" fmla="*/ 295 h 1255"/>
                    <a:gd name="T8" fmla="*/ 4327 w 4327"/>
                    <a:gd name="T9" fmla="*/ 0 h 12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7"/>
                    <a:gd name="T16" fmla="*/ 0 h 1255"/>
                    <a:gd name="T17" fmla="*/ 4327 w 4327"/>
                    <a:gd name="T18" fmla="*/ 1255 h 12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7" h="1255">
                      <a:moveTo>
                        <a:pt x="0" y="962"/>
                      </a:moveTo>
                      <a:lnTo>
                        <a:pt x="0" y="1255"/>
                      </a:lnTo>
                      <a:lnTo>
                        <a:pt x="3378" y="1255"/>
                      </a:lnTo>
                      <a:lnTo>
                        <a:pt x="4327" y="295"/>
                      </a:lnTo>
                      <a:lnTo>
                        <a:pt x="4327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3" name="Freeform 9"/>
                <p:cNvSpPr>
                  <a:spLocks noChangeAspect="1"/>
                </p:cNvSpPr>
                <p:nvPr/>
              </p:nvSpPr>
              <p:spPr bwMode="auto">
                <a:xfrm>
                  <a:off x="4085575" y="3098618"/>
                  <a:ext cx="1823595" cy="505957"/>
                </a:xfrm>
                <a:custGeom>
                  <a:avLst/>
                  <a:gdLst>
                    <a:gd name="T0" fmla="*/ 0 w 4327"/>
                    <a:gd name="T1" fmla="*/ 959 h 959"/>
                    <a:gd name="T2" fmla="*/ 963 w 4327"/>
                    <a:gd name="T3" fmla="*/ 0 h 959"/>
                    <a:gd name="T4" fmla="*/ 4327 w 4327"/>
                    <a:gd name="T5" fmla="*/ 0 h 959"/>
                    <a:gd name="T6" fmla="*/ 3377 w 4327"/>
                    <a:gd name="T7" fmla="*/ 959 h 959"/>
                    <a:gd name="T8" fmla="*/ 0 w 4327"/>
                    <a:gd name="T9" fmla="*/ 959 h 9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7"/>
                    <a:gd name="T16" fmla="*/ 0 h 959"/>
                    <a:gd name="T17" fmla="*/ 4327 w 4327"/>
                    <a:gd name="T18" fmla="*/ 959 h 9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7" h="959">
                      <a:moveTo>
                        <a:pt x="0" y="959"/>
                      </a:moveTo>
                      <a:lnTo>
                        <a:pt x="963" y="0"/>
                      </a:lnTo>
                      <a:lnTo>
                        <a:pt x="4327" y="0"/>
                      </a:lnTo>
                      <a:lnTo>
                        <a:pt x="3377" y="959"/>
                      </a:lnTo>
                      <a:lnTo>
                        <a:pt x="0" y="959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4" name="Line 10"/>
                <p:cNvSpPr>
                  <a:spLocks noChangeAspect="1" noChangeShapeType="1"/>
                </p:cNvSpPr>
                <p:nvPr/>
              </p:nvSpPr>
              <p:spPr bwMode="auto">
                <a:xfrm>
                  <a:off x="5522022" y="3588725"/>
                  <a:ext cx="975" cy="153616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35" name="Freeform 11"/>
                <p:cNvSpPr>
                  <a:spLocks noChangeAspect="1"/>
                </p:cNvSpPr>
                <p:nvPr/>
              </p:nvSpPr>
              <p:spPr bwMode="auto">
                <a:xfrm>
                  <a:off x="5536650" y="3230288"/>
                  <a:ext cx="212590" cy="265780"/>
                </a:xfrm>
                <a:custGeom>
                  <a:avLst/>
                  <a:gdLst>
                    <a:gd name="T0" fmla="*/ 0 w 504"/>
                    <a:gd name="T1" fmla="*/ 480 h 502"/>
                    <a:gd name="T2" fmla="*/ 22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2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6" name="Freeform 12"/>
                <p:cNvSpPr>
                  <a:spLocks noChangeAspect="1"/>
                </p:cNvSpPr>
                <p:nvPr/>
              </p:nvSpPr>
              <p:spPr bwMode="auto">
                <a:xfrm>
                  <a:off x="5536650" y="3172987"/>
                  <a:ext cx="212590" cy="264561"/>
                </a:xfrm>
                <a:custGeom>
                  <a:avLst/>
                  <a:gdLst>
                    <a:gd name="T0" fmla="*/ 0 w 504"/>
                    <a:gd name="T1" fmla="*/ 480 h 502"/>
                    <a:gd name="T2" fmla="*/ 22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2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7" name="Freeform 13"/>
                <p:cNvSpPr>
                  <a:spLocks noChangeAspect="1"/>
                </p:cNvSpPr>
                <p:nvPr/>
              </p:nvSpPr>
              <p:spPr bwMode="auto">
                <a:xfrm>
                  <a:off x="5451809" y="3230288"/>
                  <a:ext cx="212590" cy="265780"/>
                </a:xfrm>
                <a:custGeom>
                  <a:avLst/>
                  <a:gdLst>
                    <a:gd name="T0" fmla="*/ 0 w 504"/>
                    <a:gd name="T1" fmla="*/ 480 h 502"/>
                    <a:gd name="T2" fmla="*/ 23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3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8" name="Freeform 14"/>
                <p:cNvSpPr>
                  <a:spLocks noChangeAspect="1"/>
                </p:cNvSpPr>
                <p:nvPr/>
              </p:nvSpPr>
              <p:spPr bwMode="auto">
                <a:xfrm>
                  <a:off x="5451809" y="3172987"/>
                  <a:ext cx="212590" cy="264561"/>
                </a:xfrm>
                <a:custGeom>
                  <a:avLst/>
                  <a:gdLst>
                    <a:gd name="T0" fmla="*/ 0 w 504"/>
                    <a:gd name="T1" fmla="*/ 480 h 502"/>
                    <a:gd name="T2" fmla="*/ 23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3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9" name="Freeform 15"/>
                <p:cNvSpPr>
                  <a:spLocks noChangeAspect="1"/>
                </p:cNvSpPr>
                <p:nvPr/>
              </p:nvSpPr>
              <p:spPr bwMode="auto">
                <a:xfrm>
                  <a:off x="5372819" y="3230288"/>
                  <a:ext cx="212590" cy="265780"/>
                </a:xfrm>
                <a:custGeom>
                  <a:avLst/>
                  <a:gdLst>
                    <a:gd name="T0" fmla="*/ 0 w 505"/>
                    <a:gd name="T1" fmla="*/ 480 h 502"/>
                    <a:gd name="T2" fmla="*/ 23 w 505"/>
                    <a:gd name="T3" fmla="*/ 502 h 502"/>
                    <a:gd name="T4" fmla="*/ 505 w 505"/>
                    <a:gd name="T5" fmla="*/ 22 h 502"/>
                    <a:gd name="T6" fmla="*/ 482 w 505"/>
                    <a:gd name="T7" fmla="*/ 0 h 502"/>
                    <a:gd name="T8" fmla="*/ 0 w 505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5"/>
                    <a:gd name="T16" fmla="*/ 0 h 502"/>
                    <a:gd name="T17" fmla="*/ 505 w 505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5" h="502">
                      <a:moveTo>
                        <a:pt x="0" y="480"/>
                      </a:moveTo>
                      <a:lnTo>
                        <a:pt x="23" y="502"/>
                      </a:lnTo>
                      <a:lnTo>
                        <a:pt x="505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40" name="Freeform 16"/>
                <p:cNvSpPr>
                  <a:spLocks noChangeAspect="1"/>
                </p:cNvSpPr>
                <p:nvPr/>
              </p:nvSpPr>
              <p:spPr bwMode="auto">
                <a:xfrm>
                  <a:off x="5311382" y="3481438"/>
                  <a:ext cx="243796" cy="48767"/>
                </a:xfrm>
                <a:custGeom>
                  <a:avLst/>
                  <a:gdLst>
                    <a:gd name="T0" fmla="*/ 577 w 577"/>
                    <a:gd name="T1" fmla="*/ 0 h 92"/>
                    <a:gd name="T2" fmla="*/ 93 w 577"/>
                    <a:gd name="T3" fmla="*/ 0 h 92"/>
                    <a:gd name="T4" fmla="*/ 0 w 577"/>
                    <a:gd name="T5" fmla="*/ 92 h 92"/>
                    <a:gd name="T6" fmla="*/ 483 w 577"/>
                    <a:gd name="T7" fmla="*/ 92 h 92"/>
                    <a:gd name="T8" fmla="*/ 577 w 577"/>
                    <a:gd name="T9" fmla="*/ 0 h 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7"/>
                    <a:gd name="T16" fmla="*/ 0 h 92"/>
                    <a:gd name="T17" fmla="*/ 577 w 577"/>
                    <a:gd name="T18" fmla="*/ 92 h 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7" h="92">
                      <a:moveTo>
                        <a:pt x="577" y="0"/>
                      </a:moveTo>
                      <a:lnTo>
                        <a:pt x="93" y="0"/>
                      </a:lnTo>
                      <a:lnTo>
                        <a:pt x="0" y="92"/>
                      </a:lnTo>
                      <a:lnTo>
                        <a:pt x="483" y="92"/>
                      </a:lnTo>
                      <a:lnTo>
                        <a:pt x="5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41" name="Freeform 17"/>
                <p:cNvSpPr>
                  <a:spLocks noChangeAspect="1"/>
                </p:cNvSpPr>
                <p:nvPr/>
              </p:nvSpPr>
              <p:spPr bwMode="auto">
                <a:xfrm>
                  <a:off x="5595161" y="3119344"/>
                  <a:ext cx="241846" cy="49986"/>
                </a:xfrm>
                <a:custGeom>
                  <a:avLst/>
                  <a:gdLst>
                    <a:gd name="T0" fmla="*/ 576 w 576"/>
                    <a:gd name="T1" fmla="*/ 0 h 93"/>
                    <a:gd name="T2" fmla="*/ 94 w 576"/>
                    <a:gd name="T3" fmla="*/ 0 h 93"/>
                    <a:gd name="T4" fmla="*/ 0 w 576"/>
                    <a:gd name="T5" fmla="*/ 93 h 93"/>
                    <a:gd name="T6" fmla="*/ 482 w 576"/>
                    <a:gd name="T7" fmla="*/ 93 h 93"/>
                    <a:gd name="T8" fmla="*/ 576 w 576"/>
                    <a:gd name="T9" fmla="*/ 0 h 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6"/>
                    <a:gd name="T16" fmla="*/ 0 h 93"/>
                    <a:gd name="T17" fmla="*/ 576 w 576"/>
                    <a:gd name="T18" fmla="*/ 93 h 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6" h="93">
                      <a:moveTo>
                        <a:pt x="576" y="0"/>
                      </a:moveTo>
                      <a:lnTo>
                        <a:pt x="94" y="0"/>
                      </a:lnTo>
                      <a:lnTo>
                        <a:pt x="0" y="93"/>
                      </a:lnTo>
                      <a:lnTo>
                        <a:pt x="482" y="93"/>
                      </a:lnTo>
                      <a:lnTo>
                        <a:pt x="57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42" name="Freeform 18"/>
                <p:cNvSpPr>
                  <a:spLocks noChangeAspect="1"/>
                </p:cNvSpPr>
                <p:nvPr/>
              </p:nvSpPr>
              <p:spPr bwMode="auto">
                <a:xfrm>
                  <a:off x="4255258" y="3464370"/>
                  <a:ext cx="1056125" cy="25603"/>
                </a:xfrm>
                <a:custGeom>
                  <a:avLst/>
                  <a:gdLst>
                    <a:gd name="T0" fmla="*/ 0 w 2507"/>
                    <a:gd name="T1" fmla="*/ 32 h 47"/>
                    <a:gd name="T2" fmla="*/ 93 w 2507"/>
                    <a:gd name="T3" fmla="*/ 0 h 47"/>
                    <a:gd name="T4" fmla="*/ 187 w 2507"/>
                    <a:gd name="T5" fmla="*/ 32 h 47"/>
                    <a:gd name="T6" fmla="*/ 280 w 2507"/>
                    <a:gd name="T7" fmla="*/ 47 h 47"/>
                    <a:gd name="T8" fmla="*/ 390 w 2507"/>
                    <a:gd name="T9" fmla="*/ 32 h 47"/>
                    <a:gd name="T10" fmla="*/ 484 w 2507"/>
                    <a:gd name="T11" fmla="*/ 0 h 47"/>
                    <a:gd name="T12" fmla="*/ 577 w 2507"/>
                    <a:gd name="T13" fmla="*/ 32 h 47"/>
                    <a:gd name="T14" fmla="*/ 671 w 2507"/>
                    <a:gd name="T15" fmla="*/ 47 h 47"/>
                    <a:gd name="T16" fmla="*/ 764 w 2507"/>
                    <a:gd name="T17" fmla="*/ 32 h 47"/>
                    <a:gd name="T18" fmla="*/ 857 w 2507"/>
                    <a:gd name="T19" fmla="*/ 0 h 47"/>
                    <a:gd name="T20" fmla="*/ 966 w 2507"/>
                    <a:gd name="T21" fmla="*/ 32 h 47"/>
                    <a:gd name="T22" fmla="*/ 1059 w 2507"/>
                    <a:gd name="T23" fmla="*/ 47 h 47"/>
                    <a:gd name="T24" fmla="*/ 1153 w 2507"/>
                    <a:gd name="T25" fmla="*/ 32 h 47"/>
                    <a:gd name="T26" fmla="*/ 1246 w 2507"/>
                    <a:gd name="T27" fmla="*/ 0 h 47"/>
                    <a:gd name="T28" fmla="*/ 1339 w 2507"/>
                    <a:gd name="T29" fmla="*/ 32 h 47"/>
                    <a:gd name="T30" fmla="*/ 1433 w 2507"/>
                    <a:gd name="T31" fmla="*/ 47 h 47"/>
                    <a:gd name="T32" fmla="*/ 1541 w 2507"/>
                    <a:gd name="T33" fmla="*/ 32 h 47"/>
                    <a:gd name="T34" fmla="*/ 1634 w 2507"/>
                    <a:gd name="T35" fmla="*/ 0 h 47"/>
                    <a:gd name="T36" fmla="*/ 1728 w 2507"/>
                    <a:gd name="T37" fmla="*/ 32 h 47"/>
                    <a:gd name="T38" fmla="*/ 1823 w 2507"/>
                    <a:gd name="T39" fmla="*/ 47 h 47"/>
                    <a:gd name="T40" fmla="*/ 1931 w 2507"/>
                    <a:gd name="T41" fmla="*/ 32 h 47"/>
                    <a:gd name="T42" fmla="*/ 2025 w 2507"/>
                    <a:gd name="T43" fmla="*/ 0 h 47"/>
                    <a:gd name="T44" fmla="*/ 2118 w 2507"/>
                    <a:gd name="T45" fmla="*/ 32 h 47"/>
                    <a:gd name="T46" fmla="*/ 2212 w 2507"/>
                    <a:gd name="T47" fmla="*/ 47 h 47"/>
                    <a:gd name="T48" fmla="*/ 2305 w 2507"/>
                    <a:gd name="T49" fmla="*/ 32 h 47"/>
                    <a:gd name="T50" fmla="*/ 2398 w 2507"/>
                    <a:gd name="T51" fmla="*/ 0 h 47"/>
                    <a:gd name="T52" fmla="*/ 2507 w 2507"/>
                    <a:gd name="T53" fmla="*/ 32 h 4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507"/>
                    <a:gd name="T82" fmla="*/ 0 h 47"/>
                    <a:gd name="T83" fmla="*/ 2507 w 2507"/>
                    <a:gd name="T84" fmla="*/ 47 h 4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507" h="47">
                      <a:moveTo>
                        <a:pt x="0" y="32"/>
                      </a:moveTo>
                      <a:lnTo>
                        <a:pt x="93" y="0"/>
                      </a:lnTo>
                      <a:lnTo>
                        <a:pt x="187" y="32"/>
                      </a:lnTo>
                      <a:lnTo>
                        <a:pt x="280" y="47"/>
                      </a:lnTo>
                      <a:lnTo>
                        <a:pt x="390" y="32"/>
                      </a:lnTo>
                      <a:lnTo>
                        <a:pt x="484" y="0"/>
                      </a:lnTo>
                      <a:lnTo>
                        <a:pt x="577" y="32"/>
                      </a:lnTo>
                      <a:lnTo>
                        <a:pt x="671" y="47"/>
                      </a:lnTo>
                      <a:lnTo>
                        <a:pt x="764" y="32"/>
                      </a:lnTo>
                      <a:lnTo>
                        <a:pt x="857" y="0"/>
                      </a:lnTo>
                      <a:lnTo>
                        <a:pt x="966" y="32"/>
                      </a:lnTo>
                      <a:lnTo>
                        <a:pt x="1059" y="47"/>
                      </a:lnTo>
                      <a:lnTo>
                        <a:pt x="1153" y="32"/>
                      </a:lnTo>
                      <a:lnTo>
                        <a:pt x="1246" y="0"/>
                      </a:lnTo>
                      <a:lnTo>
                        <a:pt x="1339" y="32"/>
                      </a:lnTo>
                      <a:lnTo>
                        <a:pt x="1433" y="47"/>
                      </a:lnTo>
                      <a:lnTo>
                        <a:pt x="1541" y="32"/>
                      </a:lnTo>
                      <a:lnTo>
                        <a:pt x="1634" y="0"/>
                      </a:lnTo>
                      <a:lnTo>
                        <a:pt x="1728" y="32"/>
                      </a:lnTo>
                      <a:lnTo>
                        <a:pt x="1823" y="47"/>
                      </a:lnTo>
                      <a:lnTo>
                        <a:pt x="1931" y="32"/>
                      </a:lnTo>
                      <a:lnTo>
                        <a:pt x="2025" y="0"/>
                      </a:lnTo>
                      <a:lnTo>
                        <a:pt x="2118" y="32"/>
                      </a:lnTo>
                      <a:lnTo>
                        <a:pt x="2212" y="47"/>
                      </a:lnTo>
                      <a:lnTo>
                        <a:pt x="2305" y="32"/>
                      </a:lnTo>
                      <a:lnTo>
                        <a:pt x="2398" y="0"/>
                      </a:lnTo>
                      <a:lnTo>
                        <a:pt x="2507" y="32"/>
                      </a:lnTo>
                    </a:path>
                  </a:pathLst>
                </a:cu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43" name="Freeform 19"/>
                <p:cNvSpPr>
                  <a:spLocks noChangeAspect="1"/>
                </p:cNvSpPr>
                <p:nvPr/>
              </p:nvSpPr>
              <p:spPr bwMode="auto">
                <a:xfrm>
                  <a:off x="4499054" y="3153480"/>
                  <a:ext cx="1056125" cy="24383"/>
                </a:xfrm>
                <a:custGeom>
                  <a:avLst/>
                  <a:gdLst>
                    <a:gd name="T0" fmla="*/ 0 w 2507"/>
                    <a:gd name="T1" fmla="*/ 30 h 47"/>
                    <a:gd name="T2" fmla="*/ 94 w 2507"/>
                    <a:gd name="T3" fmla="*/ 0 h 47"/>
                    <a:gd name="T4" fmla="*/ 187 w 2507"/>
                    <a:gd name="T5" fmla="*/ 30 h 47"/>
                    <a:gd name="T6" fmla="*/ 280 w 2507"/>
                    <a:gd name="T7" fmla="*/ 47 h 47"/>
                    <a:gd name="T8" fmla="*/ 389 w 2507"/>
                    <a:gd name="T9" fmla="*/ 30 h 47"/>
                    <a:gd name="T10" fmla="*/ 482 w 2507"/>
                    <a:gd name="T11" fmla="*/ 0 h 47"/>
                    <a:gd name="T12" fmla="*/ 576 w 2507"/>
                    <a:gd name="T13" fmla="*/ 30 h 47"/>
                    <a:gd name="T14" fmla="*/ 669 w 2507"/>
                    <a:gd name="T15" fmla="*/ 47 h 47"/>
                    <a:gd name="T16" fmla="*/ 762 w 2507"/>
                    <a:gd name="T17" fmla="*/ 30 h 47"/>
                    <a:gd name="T18" fmla="*/ 856 w 2507"/>
                    <a:gd name="T19" fmla="*/ 0 h 47"/>
                    <a:gd name="T20" fmla="*/ 964 w 2507"/>
                    <a:gd name="T21" fmla="*/ 30 h 47"/>
                    <a:gd name="T22" fmla="*/ 1057 w 2507"/>
                    <a:gd name="T23" fmla="*/ 47 h 47"/>
                    <a:gd name="T24" fmla="*/ 1151 w 2507"/>
                    <a:gd name="T25" fmla="*/ 30 h 47"/>
                    <a:gd name="T26" fmla="*/ 1246 w 2507"/>
                    <a:gd name="T27" fmla="*/ 0 h 47"/>
                    <a:gd name="T28" fmla="*/ 1354 w 2507"/>
                    <a:gd name="T29" fmla="*/ 30 h 47"/>
                    <a:gd name="T30" fmla="*/ 1448 w 2507"/>
                    <a:gd name="T31" fmla="*/ 47 h 47"/>
                    <a:gd name="T32" fmla="*/ 1541 w 2507"/>
                    <a:gd name="T33" fmla="*/ 30 h 47"/>
                    <a:gd name="T34" fmla="*/ 1635 w 2507"/>
                    <a:gd name="T35" fmla="*/ 0 h 47"/>
                    <a:gd name="T36" fmla="*/ 1728 w 2507"/>
                    <a:gd name="T37" fmla="*/ 30 h 47"/>
                    <a:gd name="T38" fmla="*/ 1821 w 2507"/>
                    <a:gd name="T39" fmla="*/ 47 h 47"/>
                    <a:gd name="T40" fmla="*/ 1930 w 2507"/>
                    <a:gd name="T41" fmla="*/ 30 h 47"/>
                    <a:gd name="T42" fmla="*/ 2023 w 2507"/>
                    <a:gd name="T43" fmla="*/ 0 h 47"/>
                    <a:gd name="T44" fmla="*/ 2116 w 2507"/>
                    <a:gd name="T45" fmla="*/ 30 h 47"/>
                    <a:gd name="T46" fmla="*/ 2210 w 2507"/>
                    <a:gd name="T47" fmla="*/ 47 h 47"/>
                    <a:gd name="T48" fmla="*/ 2303 w 2507"/>
                    <a:gd name="T49" fmla="*/ 30 h 47"/>
                    <a:gd name="T50" fmla="*/ 2397 w 2507"/>
                    <a:gd name="T51" fmla="*/ 0 h 47"/>
                    <a:gd name="T52" fmla="*/ 2507 w 2507"/>
                    <a:gd name="T53" fmla="*/ 30 h 4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507"/>
                    <a:gd name="T82" fmla="*/ 0 h 47"/>
                    <a:gd name="T83" fmla="*/ 2507 w 2507"/>
                    <a:gd name="T84" fmla="*/ 47 h 4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507" h="47">
                      <a:moveTo>
                        <a:pt x="0" y="30"/>
                      </a:moveTo>
                      <a:lnTo>
                        <a:pt x="94" y="0"/>
                      </a:lnTo>
                      <a:lnTo>
                        <a:pt x="187" y="30"/>
                      </a:lnTo>
                      <a:lnTo>
                        <a:pt x="280" y="47"/>
                      </a:lnTo>
                      <a:lnTo>
                        <a:pt x="389" y="30"/>
                      </a:lnTo>
                      <a:lnTo>
                        <a:pt x="482" y="0"/>
                      </a:lnTo>
                      <a:lnTo>
                        <a:pt x="576" y="30"/>
                      </a:lnTo>
                      <a:lnTo>
                        <a:pt x="669" y="47"/>
                      </a:lnTo>
                      <a:lnTo>
                        <a:pt x="762" y="30"/>
                      </a:lnTo>
                      <a:lnTo>
                        <a:pt x="856" y="0"/>
                      </a:lnTo>
                      <a:lnTo>
                        <a:pt x="964" y="30"/>
                      </a:lnTo>
                      <a:lnTo>
                        <a:pt x="1057" y="47"/>
                      </a:lnTo>
                      <a:lnTo>
                        <a:pt x="1151" y="30"/>
                      </a:lnTo>
                      <a:lnTo>
                        <a:pt x="1246" y="0"/>
                      </a:lnTo>
                      <a:lnTo>
                        <a:pt x="1354" y="30"/>
                      </a:lnTo>
                      <a:lnTo>
                        <a:pt x="1448" y="47"/>
                      </a:lnTo>
                      <a:lnTo>
                        <a:pt x="1541" y="30"/>
                      </a:lnTo>
                      <a:lnTo>
                        <a:pt x="1635" y="0"/>
                      </a:lnTo>
                      <a:lnTo>
                        <a:pt x="1728" y="30"/>
                      </a:lnTo>
                      <a:lnTo>
                        <a:pt x="1821" y="47"/>
                      </a:lnTo>
                      <a:lnTo>
                        <a:pt x="1930" y="30"/>
                      </a:lnTo>
                      <a:lnTo>
                        <a:pt x="2023" y="0"/>
                      </a:lnTo>
                      <a:lnTo>
                        <a:pt x="2116" y="30"/>
                      </a:lnTo>
                      <a:lnTo>
                        <a:pt x="2210" y="47"/>
                      </a:lnTo>
                      <a:lnTo>
                        <a:pt x="2303" y="30"/>
                      </a:lnTo>
                      <a:lnTo>
                        <a:pt x="2397" y="0"/>
                      </a:lnTo>
                      <a:lnTo>
                        <a:pt x="2507" y="30"/>
                      </a:lnTo>
                    </a:path>
                  </a:pathLst>
                </a:cu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44" name="Line 2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255258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45" name="Line 2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419089" y="3169330"/>
                  <a:ext cx="242821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46" name="Line 2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582920" y="3169330"/>
                  <a:ext cx="242821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47" name="Line 2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739924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48" name="Line 2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904730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49" name="Line 2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5069537" y="3169330"/>
                  <a:ext cx="24184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50" name="Line 2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5226541" y="3169330"/>
                  <a:ext cx="250622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51" name="Line 2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5311382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52" name="Rectangl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112" y="2474401"/>
                  <a:ext cx="433957" cy="1487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53" name="Rectangle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230519" y="2738303"/>
                  <a:ext cx="796404" cy="1657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900" b="1" i="1">
                      <a:latin typeface="Times" pitchFamily="18" charset="0"/>
                      <a:ea typeface="ＭＳ Ｐゴシック" pitchFamily="34" charset="-128"/>
                    </a:rPr>
                    <a:t>X-ray source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54" name="Rectangl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517582" y="3604574"/>
                  <a:ext cx="721637" cy="1487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55" name="Rectangle 33"/>
                <p:cNvSpPr>
                  <a:spLocks noChangeAspect="1" noChangeArrowheads="1"/>
                </p:cNvSpPr>
                <p:nvPr/>
              </p:nvSpPr>
              <p:spPr bwMode="auto">
                <a:xfrm>
                  <a:off x="5646846" y="2806016"/>
                  <a:ext cx="209665" cy="117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56" name="Rectangle 34"/>
                <p:cNvSpPr>
                  <a:spLocks noChangeAspect="1" noChangeArrowheads="1"/>
                </p:cNvSpPr>
                <p:nvPr/>
              </p:nvSpPr>
              <p:spPr bwMode="auto">
                <a:xfrm>
                  <a:off x="5645049" y="2808572"/>
                  <a:ext cx="308554" cy="13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750" b="1">
                      <a:latin typeface="Times" pitchFamily="18" charset="0"/>
                      <a:ea typeface="ＭＳ Ｐゴシック" pitchFamily="34" charset="-128"/>
                    </a:rPr>
                    <a:t>m=+1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57" name="Rectangl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5305531" y="2563401"/>
                  <a:ext cx="171632" cy="117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58" name="Rectangle 36"/>
                <p:cNvSpPr>
                  <a:spLocks noChangeAspect="1" noChangeArrowheads="1"/>
                </p:cNvSpPr>
                <p:nvPr/>
              </p:nvSpPr>
              <p:spPr bwMode="auto">
                <a:xfrm>
                  <a:off x="5305206" y="2566533"/>
                  <a:ext cx="279367" cy="13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750" b="1">
                      <a:latin typeface="Times" pitchFamily="18" charset="0"/>
                      <a:ea typeface="ＭＳ Ｐゴシック" pitchFamily="34" charset="-128"/>
                    </a:rPr>
                    <a:t>m=-1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59" name="Rectangl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5548352" y="2587784"/>
                  <a:ext cx="152129" cy="117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60" name="Rectangl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5547188" y="2591517"/>
                  <a:ext cx="237670" cy="13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750" b="1">
                      <a:latin typeface="Times" pitchFamily="18" charset="0"/>
                      <a:ea typeface="ＭＳ Ｐゴシック" pitchFamily="34" charset="-128"/>
                    </a:rPr>
                    <a:t>m=0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61" name="Rectangl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5705357" y="2965728"/>
                  <a:ext cx="171632" cy="1487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62" name="Rectangl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5703765" y="2966291"/>
                  <a:ext cx="266858" cy="1657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900" b="1">
                      <a:latin typeface="Times" pitchFamily="18" charset="0"/>
                      <a:ea typeface="ＭＳ Ｐゴシック" pitchFamily="34" charset="-128"/>
                    </a:rPr>
                    <a:t>IDT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63" name="Rectangl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5156328" y="3271740"/>
                  <a:ext cx="211615" cy="1499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64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5155746" y="3272355"/>
                  <a:ext cx="341911" cy="1657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900" b="1">
                      <a:latin typeface="Times" pitchFamily="18" charset="0"/>
                      <a:ea typeface="ＭＳ Ｐゴシック" pitchFamily="34" charset="-128"/>
                    </a:rPr>
                    <a:t>SAW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65" name="Freeform 43"/>
                <p:cNvSpPr>
                  <a:spLocks noChangeAspect="1"/>
                </p:cNvSpPr>
                <p:nvPr/>
              </p:nvSpPr>
              <p:spPr bwMode="auto">
                <a:xfrm>
                  <a:off x="4038767" y="2813331"/>
                  <a:ext cx="97518" cy="531559"/>
                </a:xfrm>
                <a:custGeom>
                  <a:avLst/>
                  <a:gdLst>
                    <a:gd name="T0" fmla="*/ 187 w 234"/>
                    <a:gd name="T1" fmla="*/ 1006 h 1006"/>
                    <a:gd name="T2" fmla="*/ 155 w 234"/>
                    <a:gd name="T3" fmla="*/ 977 h 1006"/>
                    <a:gd name="T4" fmla="*/ 126 w 234"/>
                    <a:gd name="T5" fmla="*/ 930 h 1006"/>
                    <a:gd name="T6" fmla="*/ 79 w 234"/>
                    <a:gd name="T7" fmla="*/ 851 h 1006"/>
                    <a:gd name="T8" fmla="*/ 47 w 234"/>
                    <a:gd name="T9" fmla="*/ 790 h 1006"/>
                    <a:gd name="T10" fmla="*/ 32 w 234"/>
                    <a:gd name="T11" fmla="*/ 745 h 1006"/>
                    <a:gd name="T12" fmla="*/ 15 w 234"/>
                    <a:gd name="T13" fmla="*/ 667 h 1006"/>
                    <a:gd name="T14" fmla="*/ 0 w 234"/>
                    <a:gd name="T15" fmla="*/ 588 h 1006"/>
                    <a:gd name="T16" fmla="*/ 0 w 234"/>
                    <a:gd name="T17" fmla="*/ 527 h 1006"/>
                    <a:gd name="T18" fmla="*/ 0 w 234"/>
                    <a:gd name="T19" fmla="*/ 480 h 1006"/>
                    <a:gd name="T20" fmla="*/ 0 w 234"/>
                    <a:gd name="T21" fmla="*/ 450 h 1006"/>
                    <a:gd name="T22" fmla="*/ 15 w 234"/>
                    <a:gd name="T23" fmla="*/ 372 h 1006"/>
                    <a:gd name="T24" fmla="*/ 32 w 234"/>
                    <a:gd name="T25" fmla="*/ 295 h 1006"/>
                    <a:gd name="T26" fmla="*/ 47 w 234"/>
                    <a:gd name="T27" fmla="*/ 248 h 1006"/>
                    <a:gd name="T28" fmla="*/ 79 w 234"/>
                    <a:gd name="T29" fmla="*/ 185 h 1006"/>
                    <a:gd name="T30" fmla="*/ 109 w 234"/>
                    <a:gd name="T31" fmla="*/ 140 h 1006"/>
                    <a:gd name="T32" fmla="*/ 155 w 234"/>
                    <a:gd name="T33" fmla="*/ 77 h 1006"/>
                    <a:gd name="T34" fmla="*/ 202 w 234"/>
                    <a:gd name="T35" fmla="*/ 30 h 1006"/>
                    <a:gd name="T36" fmla="*/ 234 w 234"/>
                    <a:gd name="T37" fmla="*/ 0 h 100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4"/>
                    <a:gd name="T58" fmla="*/ 0 h 1006"/>
                    <a:gd name="T59" fmla="*/ 234 w 234"/>
                    <a:gd name="T60" fmla="*/ 1006 h 100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4" h="1006">
                      <a:moveTo>
                        <a:pt x="187" y="1006"/>
                      </a:moveTo>
                      <a:lnTo>
                        <a:pt x="155" y="977"/>
                      </a:lnTo>
                      <a:lnTo>
                        <a:pt x="126" y="930"/>
                      </a:lnTo>
                      <a:lnTo>
                        <a:pt x="79" y="851"/>
                      </a:lnTo>
                      <a:lnTo>
                        <a:pt x="47" y="790"/>
                      </a:lnTo>
                      <a:lnTo>
                        <a:pt x="32" y="745"/>
                      </a:lnTo>
                      <a:lnTo>
                        <a:pt x="15" y="667"/>
                      </a:lnTo>
                      <a:lnTo>
                        <a:pt x="0" y="588"/>
                      </a:lnTo>
                      <a:lnTo>
                        <a:pt x="0" y="527"/>
                      </a:lnTo>
                      <a:lnTo>
                        <a:pt x="0" y="480"/>
                      </a:lnTo>
                      <a:lnTo>
                        <a:pt x="0" y="450"/>
                      </a:lnTo>
                      <a:lnTo>
                        <a:pt x="15" y="372"/>
                      </a:lnTo>
                      <a:lnTo>
                        <a:pt x="32" y="295"/>
                      </a:lnTo>
                      <a:lnTo>
                        <a:pt x="47" y="248"/>
                      </a:lnTo>
                      <a:lnTo>
                        <a:pt x="79" y="185"/>
                      </a:lnTo>
                      <a:lnTo>
                        <a:pt x="109" y="140"/>
                      </a:lnTo>
                      <a:lnTo>
                        <a:pt x="155" y="77"/>
                      </a:lnTo>
                      <a:lnTo>
                        <a:pt x="202" y="30"/>
                      </a:lnTo>
                      <a:lnTo>
                        <a:pt x="234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grpSp>
              <p:nvGrpSpPr>
                <p:cNvPr id="8" name="Group 44"/>
                <p:cNvGrpSpPr>
                  <a:grpSpLocks noChangeAspect="1"/>
                </p:cNvGrpSpPr>
                <p:nvPr/>
              </p:nvGrpSpPr>
              <p:grpSpPr bwMode="auto">
                <a:xfrm>
                  <a:off x="4091427" y="2806016"/>
                  <a:ext cx="44858" cy="57301"/>
                  <a:chOff x="1181" y="960"/>
                  <a:chExt cx="54" cy="54"/>
                </a:xfrm>
              </p:grpSpPr>
              <p:sp>
                <p:nvSpPr>
                  <p:cNvPr id="700467" name="Freeform 45"/>
                  <p:cNvSpPr>
                    <a:spLocks noChangeAspect="1"/>
                  </p:cNvSpPr>
                  <p:nvPr/>
                </p:nvSpPr>
                <p:spPr bwMode="auto">
                  <a:xfrm>
                    <a:off x="1181" y="960"/>
                    <a:ext cx="54" cy="54"/>
                  </a:xfrm>
                  <a:custGeom>
                    <a:avLst/>
                    <a:gdLst>
                      <a:gd name="T0" fmla="*/ 108 w 108"/>
                      <a:gd name="T1" fmla="*/ 0 h 108"/>
                      <a:gd name="T2" fmla="*/ 46 w 108"/>
                      <a:gd name="T3" fmla="*/ 108 h 108"/>
                      <a:gd name="T4" fmla="*/ 29 w 108"/>
                      <a:gd name="T5" fmla="*/ 77 h 108"/>
                      <a:gd name="T6" fmla="*/ 0 w 108"/>
                      <a:gd name="T7" fmla="*/ 45 h 108"/>
                      <a:gd name="T8" fmla="*/ 108 w 108"/>
                      <a:gd name="T9" fmla="*/ 0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8"/>
                      <a:gd name="T16" fmla="*/ 0 h 108"/>
                      <a:gd name="T17" fmla="*/ 108 w 108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8" h="108">
                        <a:moveTo>
                          <a:pt x="108" y="0"/>
                        </a:moveTo>
                        <a:lnTo>
                          <a:pt x="46" y="108"/>
                        </a:lnTo>
                        <a:lnTo>
                          <a:pt x="29" y="77"/>
                        </a:lnTo>
                        <a:lnTo>
                          <a:pt x="0" y="45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  <p:sp>
                <p:nvSpPr>
                  <p:cNvPr id="700468" name="Line 46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188" y="975"/>
                    <a:ext cx="16" cy="15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</p:grpSp>
            <p:grpSp>
              <p:nvGrpSpPr>
                <p:cNvPr id="9" name="Group 47"/>
                <p:cNvGrpSpPr>
                  <a:grpSpLocks noChangeAspect="1"/>
                </p:cNvGrpSpPr>
                <p:nvPr/>
              </p:nvGrpSpPr>
              <p:grpSpPr bwMode="auto">
                <a:xfrm>
                  <a:off x="4070948" y="3280274"/>
                  <a:ext cx="39983" cy="57301"/>
                  <a:chOff x="1157" y="1409"/>
                  <a:chExt cx="47" cy="54"/>
                </a:xfrm>
              </p:grpSpPr>
              <p:sp>
                <p:nvSpPr>
                  <p:cNvPr id="700470" name="Freeform 48"/>
                  <p:cNvSpPr>
                    <a:spLocks noChangeAspect="1"/>
                  </p:cNvSpPr>
                  <p:nvPr/>
                </p:nvSpPr>
                <p:spPr bwMode="auto">
                  <a:xfrm>
                    <a:off x="1157" y="1409"/>
                    <a:ext cx="47" cy="54"/>
                  </a:xfrm>
                  <a:custGeom>
                    <a:avLst/>
                    <a:gdLst>
                      <a:gd name="T0" fmla="*/ 93 w 93"/>
                      <a:gd name="T1" fmla="*/ 108 h 108"/>
                      <a:gd name="T2" fmla="*/ 0 w 93"/>
                      <a:gd name="T3" fmla="*/ 47 h 108"/>
                      <a:gd name="T4" fmla="*/ 30 w 93"/>
                      <a:gd name="T5" fmla="*/ 32 h 108"/>
                      <a:gd name="T6" fmla="*/ 62 w 93"/>
                      <a:gd name="T7" fmla="*/ 0 h 108"/>
                      <a:gd name="T8" fmla="*/ 93 w 93"/>
                      <a:gd name="T9" fmla="*/ 108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3"/>
                      <a:gd name="T16" fmla="*/ 0 h 108"/>
                      <a:gd name="T17" fmla="*/ 93 w 93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3" h="108">
                        <a:moveTo>
                          <a:pt x="93" y="108"/>
                        </a:moveTo>
                        <a:lnTo>
                          <a:pt x="0" y="47"/>
                        </a:lnTo>
                        <a:lnTo>
                          <a:pt x="30" y="32"/>
                        </a:lnTo>
                        <a:lnTo>
                          <a:pt x="62" y="0"/>
                        </a:lnTo>
                        <a:lnTo>
                          <a:pt x="93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  <p:sp>
                <p:nvSpPr>
                  <p:cNvPr id="700471" name="Line 4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165" y="1416"/>
                    <a:ext cx="16" cy="16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</p:grpSp>
            <p:sp>
              <p:nvSpPr>
                <p:cNvPr id="700472" name="Rectangl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30434" y="2973043"/>
                  <a:ext cx="99469" cy="1499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73" name="Rectangl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30879" y="2972536"/>
                  <a:ext cx="79223" cy="1657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900">
                      <a:latin typeface="Symbol" pitchFamily="18" charset="2"/>
                      <a:ea typeface="ＭＳ Ｐゴシック" pitchFamily="34" charset="-128"/>
                    </a:rPr>
                    <a:t>q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74" name="Rectangl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02598" y="3079111"/>
                  <a:ext cx="39983" cy="585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75" name="Rectangl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02598" y="3079111"/>
                  <a:ext cx="50036" cy="828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450" b="1">
                      <a:latin typeface="Times" pitchFamily="18" charset="0"/>
                      <a:ea typeface="ＭＳ Ｐゴシック" pitchFamily="34" charset="-128"/>
                    </a:rPr>
                    <a:t>B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76" name="Freeform 62"/>
                <p:cNvSpPr>
                  <a:spLocks noChangeAspect="1"/>
                </p:cNvSpPr>
                <p:nvPr/>
              </p:nvSpPr>
              <p:spPr bwMode="auto">
                <a:xfrm>
                  <a:off x="5718034" y="3144946"/>
                  <a:ext cx="466138" cy="57301"/>
                </a:xfrm>
                <a:custGeom>
                  <a:avLst/>
                  <a:gdLst>
                    <a:gd name="T0" fmla="*/ 0 w 1106"/>
                    <a:gd name="T1" fmla="*/ 0 h 109"/>
                    <a:gd name="T2" fmla="*/ 949 w 1106"/>
                    <a:gd name="T3" fmla="*/ 0 h 109"/>
                    <a:gd name="T4" fmla="*/ 949 w 1106"/>
                    <a:gd name="T5" fmla="*/ 109 h 109"/>
                    <a:gd name="T6" fmla="*/ 809 w 1106"/>
                    <a:gd name="T7" fmla="*/ 109 h 109"/>
                    <a:gd name="T8" fmla="*/ 1106 w 1106"/>
                    <a:gd name="T9" fmla="*/ 109 h 10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06"/>
                    <a:gd name="T16" fmla="*/ 0 h 109"/>
                    <a:gd name="T17" fmla="*/ 1106 w 1106"/>
                    <a:gd name="T18" fmla="*/ 109 h 10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06" h="109">
                      <a:moveTo>
                        <a:pt x="0" y="0"/>
                      </a:moveTo>
                      <a:lnTo>
                        <a:pt x="949" y="0"/>
                      </a:lnTo>
                      <a:lnTo>
                        <a:pt x="949" y="109"/>
                      </a:lnTo>
                      <a:lnTo>
                        <a:pt x="809" y="109"/>
                      </a:lnTo>
                      <a:lnTo>
                        <a:pt x="1106" y="109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77" name="Line 63"/>
                <p:cNvSpPr>
                  <a:spLocks noChangeAspect="1" noChangeShapeType="1"/>
                </p:cNvSpPr>
                <p:nvPr/>
              </p:nvSpPr>
              <p:spPr bwMode="auto">
                <a:xfrm>
                  <a:off x="6073001" y="3219316"/>
                  <a:ext cx="84841" cy="1219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78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6093480" y="3243699"/>
                  <a:ext cx="38032" cy="1219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79" name="Line 77"/>
                <p:cNvSpPr>
                  <a:spLocks noChangeAspect="1" noChangeShapeType="1"/>
                </p:cNvSpPr>
                <p:nvPr/>
              </p:nvSpPr>
              <p:spPr bwMode="auto">
                <a:xfrm>
                  <a:off x="5423529" y="3497287"/>
                  <a:ext cx="309133" cy="1219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80" name="Freeform 78"/>
                <p:cNvSpPr>
                  <a:spLocks noChangeAspect="1"/>
                </p:cNvSpPr>
                <p:nvPr/>
              </p:nvSpPr>
              <p:spPr bwMode="auto">
                <a:xfrm>
                  <a:off x="5718034" y="3481438"/>
                  <a:ext cx="45834" cy="40233"/>
                </a:xfrm>
                <a:custGeom>
                  <a:avLst/>
                  <a:gdLst>
                    <a:gd name="T0" fmla="*/ 0 w 109"/>
                    <a:gd name="T1" fmla="*/ 45 h 77"/>
                    <a:gd name="T2" fmla="*/ 109 w 109"/>
                    <a:gd name="T3" fmla="*/ 0 h 77"/>
                    <a:gd name="T4" fmla="*/ 109 w 109"/>
                    <a:gd name="T5" fmla="*/ 45 h 77"/>
                    <a:gd name="T6" fmla="*/ 109 w 109"/>
                    <a:gd name="T7" fmla="*/ 77 h 77"/>
                    <a:gd name="T8" fmla="*/ 0 w 109"/>
                    <a:gd name="T9" fmla="*/ 45 h 7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9"/>
                    <a:gd name="T16" fmla="*/ 0 h 77"/>
                    <a:gd name="T17" fmla="*/ 109 w 109"/>
                    <a:gd name="T18" fmla="*/ 77 h 7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9" h="77">
                      <a:moveTo>
                        <a:pt x="0" y="45"/>
                      </a:moveTo>
                      <a:lnTo>
                        <a:pt x="109" y="0"/>
                      </a:lnTo>
                      <a:lnTo>
                        <a:pt x="109" y="45"/>
                      </a:lnTo>
                      <a:lnTo>
                        <a:pt x="109" y="77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grpSp>
              <p:nvGrpSpPr>
                <p:cNvPr id="10" name="Group 80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688976"/>
                  <a:ext cx="605590" cy="641285"/>
                  <a:chOff x="2113" y="849"/>
                  <a:chExt cx="719" cy="607"/>
                </a:xfrm>
              </p:grpSpPr>
              <p:sp>
                <p:nvSpPr>
                  <p:cNvPr id="700482" name="Line 81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887"/>
                    <a:ext cx="674" cy="569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83" name="Freeform 82"/>
                  <p:cNvSpPr>
                    <a:spLocks noChangeAspect="1"/>
                  </p:cNvSpPr>
                  <p:nvPr/>
                </p:nvSpPr>
                <p:spPr bwMode="auto">
                  <a:xfrm>
                    <a:off x="2767" y="849"/>
                    <a:ext cx="65" cy="63"/>
                  </a:xfrm>
                  <a:custGeom>
                    <a:avLst/>
                    <a:gdLst>
                      <a:gd name="T0" fmla="*/ 77 w 131"/>
                      <a:gd name="T1" fmla="*/ 125 h 125"/>
                      <a:gd name="T2" fmla="*/ 131 w 131"/>
                      <a:gd name="T3" fmla="*/ 0 h 125"/>
                      <a:gd name="T4" fmla="*/ 0 w 131"/>
                      <a:gd name="T5" fmla="*/ 32 h 125"/>
                      <a:gd name="T6" fmla="*/ 77 w 131"/>
                      <a:gd name="T7" fmla="*/ 125 h 12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1"/>
                      <a:gd name="T13" fmla="*/ 0 h 125"/>
                      <a:gd name="T14" fmla="*/ 131 w 131"/>
                      <a:gd name="T15" fmla="*/ 125 h 125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1" h="125">
                        <a:moveTo>
                          <a:pt x="77" y="125"/>
                        </a:moveTo>
                        <a:lnTo>
                          <a:pt x="131" y="0"/>
                        </a:lnTo>
                        <a:lnTo>
                          <a:pt x="0" y="32"/>
                        </a:lnTo>
                        <a:lnTo>
                          <a:pt x="77" y="12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1" name="Group 83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918180"/>
                  <a:ext cx="745041" cy="412080"/>
                  <a:chOff x="2113" y="1066"/>
                  <a:chExt cx="884" cy="390"/>
                </a:xfrm>
              </p:grpSpPr>
              <p:sp>
                <p:nvSpPr>
                  <p:cNvPr id="700485" name="Line 84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1094"/>
                    <a:ext cx="830" cy="36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86" name="Freeform 85"/>
                  <p:cNvSpPr>
                    <a:spLocks noChangeAspect="1"/>
                  </p:cNvSpPr>
                  <p:nvPr/>
                </p:nvSpPr>
                <p:spPr bwMode="auto">
                  <a:xfrm>
                    <a:off x="2930" y="1066"/>
                    <a:ext cx="67" cy="56"/>
                  </a:xfrm>
                  <a:custGeom>
                    <a:avLst/>
                    <a:gdLst>
                      <a:gd name="T0" fmla="*/ 47 w 134"/>
                      <a:gd name="T1" fmla="*/ 112 h 112"/>
                      <a:gd name="T2" fmla="*/ 134 w 134"/>
                      <a:gd name="T3" fmla="*/ 7 h 112"/>
                      <a:gd name="T4" fmla="*/ 0 w 134"/>
                      <a:gd name="T5" fmla="*/ 0 h 112"/>
                      <a:gd name="T6" fmla="*/ 47 w 134"/>
                      <a:gd name="T7" fmla="*/ 112 h 11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4"/>
                      <a:gd name="T13" fmla="*/ 0 h 112"/>
                      <a:gd name="T14" fmla="*/ 134 w 134"/>
                      <a:gd name="T15" fmla="*/ 112 h 11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4" h="112">
                        <a:moveTo>
                          <a:pt x="47" y="112"/>
                        </a:moveTo>
                        <a:lnTo>
                          <a:pt x="134" y="7"/>
                        </a:lnTo>
                        <a:lnTo>
                          <a:pt x="0" y="0"/>
                        </a:lnTo>
                        <a:lnTo>
                          <a:pt x="47" y="1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2" name="Group 86"/>
                <p:cNvGrpSpPr>
                  <a:grpSpLocks noChangeAspect="1"/>
                </p:cNvGrpSpPr>
                <p:nvPr/>
              </p:nvGrpSpPr>
              <p:grpSpPr bwMode="auto">
                <a:xfrm>
                  <a:off x="3991958" y="2688976"/>
                  <a:ext cx="885467" cy="641285"/>
                  <a:chOff x="1063" y="849"/>
                  <a:chExt cx="1050" cy="607"/>
                </a:xfrm>
              </p:grpSpPr>
              <p:sp>
                <p:nvSpPr>
                  <p:cNvPr id="700488" name="Line 8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063" y="849"/>
                    <a:ext cx="999" cy="57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89" name="Freeform 88"/>
                  <p:cNvSpPr>
                    <a:spLocks noChangeAspect="1"/>
                  </p:cNvSpPr>
                  <p:nvPr/>
                </p:nvSpPr>
                <p:spPr bwMode="auto">
                  <a:xfrm>
                    <a:off x="2045" y="1399"/>
                    <a:ext cx="68" cy="57"/>
                  </a:xfrm>
                  <a:custGeom>
                    <a:avLst/>
                    <a:gdLst>
                      <a:gd name="T0" fmla="*/ 0 w 137"/>
                      <a:gd name="T1" fmla="*/ 104 h 113"/>
                      <a:gd name="T2" fmla="*/ 137 w 137"/>
                      <a:gd name="T3" fmla="*/ 113 h 113"/>
                      <a:gd name="T4" fmla="*/ 62 w 137"/>
                      <a:gd name="T5" fmla="*/ 0 h 113"/>
                      <a:gd name="T6" fmla="*/ 0 w 137"/>
                      <a:gd name="T7" fmla="*/ 104 h 11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7"/>
                      <a:gd name="T13" fmla="*/ 0 h 113"/>
                      <a:gd name="T14" fmla="*/ 137 w 137"/>
                      <a:gd name="T15" fmla="*/ 113 h 11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7" h="113">
                        <a:moveTo>
                          <a:pt x="0" y="104"/>
                        </a:moveTo>
                        <a:lnTo>
                          <a:pt x="137" y="113"/>
                        </a:lnTo>
                        <a:lnTo>
                          <a:pt x="62" y="0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3" name="Group 89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571935"/>
                  <a:ext cx="932276" cy="758326"/>
                  <a:chOff x="2113" y="738"/>
                  <a:chExt cx="1106" cy="718"/>
                </a:xfrm>
              </p:grpSpPr>
              <p:sp>
                <p:nvSpPr>
                  <p:cNvPr id="700491" name="Line 90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769"/>
                    <a:ext cx="1056" cy="68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92" name="Freeform 91"/>
                  <p:cNvSpPr>
                    <a:spLocks noChangeAspect="1"/>
                  </p:cNvSpPr>
                  <p:nvPr/>
                </p:nvSpPr>
                <p:spPr bwMode="auto">
                  <a:xfrm>
                    <a:off x="3151" y="738"/>
                    <a:ext cx="68" cy="59"/>
                  </a:xfrm>
                  <a:custGeom>
                    <a:avLst/>
                    <a:gdLst>
                      <a:gd name="T0" fmla="*/ 65 w 134"/>
                      <a:gd name="T1" fmla="*/ 117 h 117"/>
                      <a:gd name="T2" fmla="*/ 134 w 134"/>
                      <a:gd name="T3" fmla="*/ 0 h 117"/>
                      <a:gd name="T4" fmla="*/ 0 w 134"/>
                      <a:gd name="T5" fmla="*/ 15 h 117"/>
                      <a:gd name="T6" fmla="*/ 65 w 134"/>
                      <a:gd name="T7" fmla="*/ 117 h 11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4"/>
                      <a:gd name="T13" fmla="*/ 0 h 117"/>
                      <a:gd name="T14" fmla="*/ 134 w 134"/>
                      <a:gd name="T15" fmla="*/ 117 h 11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4" h="117">
                        <a:moveTo>
                          <a:pt x="65" y="117"/>
                        </a:moveTo>
                        <a:lnTo>
                          <a:pt x="134" y="0"/>
                        </a:lnTo>
                        <a:lnTo>
                          <a:pt x="0" y="15"/>
                        </a:lnTo>
                        <a:lnTo>
                          <a:pt x="65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4" name="Group 92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806016"/>
                  <a:ext cx="372520" cy="524244"/>
                  <a:chOff x="2113" y="960"/>
                  <a:chExt cx="443" cy="496"/>
                </a:xfrm>
              </p:grpSpPr>
              <p:sp>
                <p:nvSpPr>
                  <p:cNvPr id="700494" name="Line 9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1003"/>
                    <a:ext cx="404" cy="45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95" name="Freeform 94"/>
                  <p:cNvSpPr>
                    <a:spLocks noChangeAspect="1"/>
                  </p:cNvSpPr>
                  <p:nvPr/>
                </p:nvSpPr>
                <p:spPr bwMode="auto">
                  <a:xfrm>
                    <a:off x="2493" y="960"/>
                    <a:ext cx="63" cy="66"/>
                  </a:xfrm>
                  <a:custGeom>
                    <a:avLst/>
                    <a:gdLst>
                      <a:gd name="T0" fmla="*/ 91 w 125"/>
                      <a:gd name="T1" fmla="*/ 133 h 133"/>
                      <a:gd name="T2" fmla="*/ 125 w 125"/>
                      <a:gd name="T3" fmla="*/ 0 h 133"/>
                      <a:gd name="T4" fmla="*/ 0 w 125"/>
                      <a:gd name="T5" fmla="*/ 52 h 133"/>
                      <a:gd name="T6" fmla="*/ 91 w 125"/>
                      <a:gd name="T7" fmla="*/ 133 h 13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25"/>
                      <a:gd name="T13" fmla="*/ 0 h 133"/>
                      <a:gd name="T14" fmla="*/ 125 w 125"/>
                      <a:gd name="T15" fmla="*/ 133 h 13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25" h="133">
                        <a:moveTo>
                          <a:pt x="91" y="133"/>
                        </a:moveTo>
                        <a:lnTo>
                          <a:pt x="125" y="0"/>
                        </a:lnTo>
                        <a:lnTo>
                          <a:pt x="0" y="52"/>
                        </a:lnTo>
                        <a:lnTo>
                          <a:pt x="91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5" name="Group 95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3085207"/>
                  <a:ext cx="652398" cy="245054"/>
                  <a:chOff x="2113" y="1224"/>
                  <a:chExt cx="774" cy="232"/>
                </a:xfrm>
              </p:grpSpPr>
              <p:sp>
                <p:nvSpPr>
                  <p:cNvPr id="700497" name="Line 96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1253"/>
                    <a:ext cx="717" cy="20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98" name="Freeform 97"/>
                  <p:cNvSpPr>
                    <a:spLocks noChangeAspect="1"/>
                  </p:cNvSpPr>
                  <p:nvPr/>
                </p:nvSpPr>
                <p:spPr bwMode="auto">
                  <a:xfrm>
                    <a:off x="2821" y="1224"/>
                    <a:ext cx="66" cy="59"/>
                  </a:xfrm>
                  <a:custGeom>
                    <a:avLst/>
                    <a:gdLst>
                      <a:gd name="T0" fmla="*/ 34 w 133"/>
                      <a:gd name="T1" fmla="*/ 117 h 117"/>
                      <a:gd name="T2" fmla="*/ 133 w 133"/>
                      <a:gd name="T3" fmla="*/ 24 h 117"/>
                      <a:gd name="T4" fmla="*/ 0 w 133"/>
                      <a:gd name="T5" fmla="*/ 0 h 117"/>
                      <a:gd name="T6" fmla="*/ 34 w 133"/>
                      <a:gd name="T7" fmla="*/ 117 h 11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3"/>
                      <a:gd name="T13" fmla="*/ 0 h 117"/>
                      <a:gd name="T14" fmla="*/ 133 w 133"/>
                      <a:gd name="T15" fmla="*/ 117 h 11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3" h="117">
                        <a:moveTo>
                          <a:pt x="34" y="117"/>
                        </a:moveTo>
                        <a:lnTo>
                          <a:pt x="133" y="24"/>
                        </a:lnTo>
                        <a:lnTo>
                          <a:pt x="0" y="0"/>
                        </a:lnTo>
                        <a:lnTo>
                          <a:pt x="34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</p:grpSp>
          <p:sp>
            <p:nvSpPr>
              <p:cNvPr id="700499" name="TextBox 100"/>
              <p:cNvSpPr txBox="1">
                <a:spLocks noChangeArrowheads="1"/>
              </p:cNvSpPr>
              <p:nvPr/>
            </p:nvSpPr>
            <p:spPr bwMode="auto">
              <a:xfrm>
                <a:off x="2751525" y="838044"/>
                <a:ext cx="2222342" cy="309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342900"/>
                <a:r>
                  <a:rPr lang="en-GB" sz="1050" b="1">
                    <a:ea typeface="ＭＳ Ｐゴシック" pitchFamily="34" charset="-128"/>
                  </a:rPr>
                  <a:t>Surface acoustic waves</a:t>
                </a:r>
              </a:p>
            </p:txBody>
          </p:sp>
          <p:graphicFrame>
            <p:nvGraphicFramePr>
              <p:cNvPr id="700500" name="Object 84"/>
              <p:cNvGraphicFramePr>
                <a:graphicFrameLocks noChangeAspect="1"/>
              </p:cNvGraphicFramePr>
              <p:nvPr/>
            </p:nvGraphicFramePr>
            <p:xfrm>
              <a:off x="4505931" y="1352951"/>
              <a:ext cx="1104963" cy="8230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15" name="Graph" r:id="rId11" imgW="5089525" imgH="3797300" progId="">
                      <p:embed/>
                    </p:oleObj>
                  </mc:Choice>
                  <mc:Fallback>
                    <p:oleObj name="Graph" r:id="rId11" imgW="5089525" imgH="3797300" progId="">
                      <p:embed/>
                      <p:pic>
                        <p:nvPicPr>
                          <p:cNvPr id="700500" name="Object 8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05931" y="1352951"/>
                            <a:ext cx="1104963" cy="82304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" name="TextBox 125"/>
              <p:cNvSpPr txBox="1"/>
              <p:nvPr/>
            </p:nvSpPr>
            <p:spPr>
              <a:xfrm>
                <a:off x="2751139" y="825346"/>
                <a:ext cx="3060700" cy="247301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22000"/>
                </a:schemeClr>
              </a:solidFill>
            </p:spPr>
            <p:txBody>
              <a:bodyPr>
                <a:spAutoFit/>
              </a:bodyPr>
              <a:lstStyle/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700523" name="TextBox 108"/>
          <p:cNvSpPr txBox="1">
            <a:spLocks noChangeArrowheads="1"/>
          </p:cNvSpPr>
          <p:nvPr/>
        </p:nvSpPr>
        <p:spPr bwMode="auto">
          <a:xfrm>
            <a:off x="4950042" y="2976795"/>
            <a:ext cx="21717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342900"/>
            <a:r>
              <a:rPr lang="en-GB" sz="1050" b="1" dirty="0" err="1">
                <a:ea typeface="ＭＳ Ｐゴシック" pitchFamily="34" charset="-128"/>
              </a:rPr>
              <a:t>Monochromator+Analyzer</a:t>
            </a:r>
            <a:r>
              <a:rPr lang="en-GB" sz="1050" b="1" dirty="0">
                <a:ea typeface="ＭＳ Ｐゴシック" pitchFamily="34" charset="-128"/>
              </a:rPr>
              <a:t> in Diffraction Enhanced Imaging</a:t>
            </a:r>
          </a:p>
        </p:txBody>
      </p:sp>
      <p:sp>
        <p:nvSpPr>
          <p:cNvPr id="94" name="Slide Number Placeholder 9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99" name="TextBox 4"/>
          <p:cNvSpPr txBox="1">
            <a:spLocks noChangeArrowheads="1"/>
          </p:cNvSpPr>
          <p:nvPr/>
        </p:nvSpPr>
        <p:spPr bwMode="auto">
          <a:xfrm>
            <a:off x="2420476" y="546525"/>
            <a:ext cx="22055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42900"/>
            <a:r>
              <a:rPr lang="en-GB" sz="1050" b="1" dirty="0">
                <a:ea typeface="ＭＳ Ｐゴシック" pitchFamily="34" charset="-128"/>
              </a:rPr>
              <a:t>Curved spectrometers, </a:t>
            </a:r>
            <a:r>
              <a:rPr lang="en-GB" sz="1050" b="1" dirty="0" err="1">
                <a:ea typeface="ＭＳ Ｐゴシック" pitchFamily="34" charset="-128"/>
              </a:rPr>
              <a:t>monochromators</a:t>
            </a:r>
            <a:r>
              <a:rPr lang="en-GB" sz="1050" b="1" dirty="0">
                <a:ea typeface="ＭＳ Ｐゴシック" pitchFamily="34" charset="-128"/>
              </a:rPr>
              <a:t> and </a:t>
            </a:r>
            <a:r>
              <a:rPr lang="en-GB" sz="1050" b="1" dirty="0" err="1">
                <a:ea typeface="ＭＳ Ｐゴシック" pitchFamily="34" charset="-128"/>
              </a:rPr>
              <a:t>analyzers</a:t>
            </a:r>
            <a:endParaRPr lang="en-GB" sz="1050" b="1" dirty="0">
              <a:ea typeface="ＭＳ Ｐゴシック" pitchFamily="34" charset="-128"/>
            </a:endParaRPr>
          </a:p>
        </p:txBody>
      </p:sp>
      <p:sp>
        <p:nvSpPr>
          <p:cNvPr id="100" name="TextBox 101"/>
          <p:cNvSpPr txBox="1">
            <a:spLocks noChangeArrowheads="1"/>
          </p:cNvSpPr>
          <p:nvPr/>
        </p:nvSpPr>
        <p:spPr bwMode="auto">
          <a:xfrm>
            <a:off x="2087724" y="1972021"/>
            <a:ext cx="261929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42900"/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M. </a:t>
            </a:r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Krisch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, Ph. Thesis (1993) </a:t>
            </a:r>
          </a:p>
          <a:p>
            <a:pPr defTabSz="342900"/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Hölzer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 et al. </a:t>
            </a:r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Cryst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. Res. Technol. 33, 555 (1998)</a:t>
            </a:r>
            <a:endParaRPr lang="it-IT" sz="900" i="1" dirty="0">
              <a:latin typeface="Times New Roman" pitchFamily="18" charset="0"/>
              <a:ea typeface="ＭＳ Ｐゴシック" pitchFamily="34" charset="-128"/>
            </a:endParaRPr>
          </a:p>
          <a:p>
            <a:pPr defTabSz="342900"/>
            <a:r>
              <a:rPr lang="da-DK" sz="900" i="1" dirty="0" err="1">
                <a:latin typeface="Times New Roman" pitchFamily="18" charset="0"/>
                <a:ea typeface="ＭＳ Ｐゴシック" pitchFamily="34" charset="-128"/>
              </a:rPr>
              <a:t>Honkanen</a:t>
            </a:r>
            <a:r>
              <a:rPr lang="da-DK" sz="900" i="1" dirty="0">
                <a:latin typeface="Times New Roman" pitchFamily="18" charset="0"/>
                <a:ea typeface="ＭＳ Ｐゴシック" pitchFamily="34" charset="-128"/>
              </a:rPr>
              <a:t> et al. J. </a:t>
            </a:r>
            <a:r>
              <a:rPr lang="da-DK" sz="900" i="1" dirty="0" err="1">
                <a:latin typeface="Times New Roman" pitchFamily="18" charset="0"/>
                <a:ea typeface="ＭＳ Ｐゴシック" pitchFamily="34" charset="-128"/>
              </a:rPr>
              <a:t>Synchrotron</a:t>
            </a:r>
            <a:r>
              <a:rPr lang="da-DK" sz="900" i="1" dirty="0">
                <a:latin typeface="Times New Roman" pitchFamily="18" charset="0"/>
                <a:ea typeface="ＭＳ Ｐゴシック" pitchFamily="34" charset="-128"/>
              </a:rPr>
              <a:t> Rad. 21, 104 (2014)</a:t>
            </a:r>
          </a:p>
          <a:p>
            <a:pPr defTabSz="342900"/>
            <a:r>
              <a:rPr lang="da-DK" sz="900" i="1" dirty="0">
                <a:latin typeface="Times New Roman" pitchFamily="18" charset="0"/>
                <a:ea typeface="ＭＳ Ｐゴシック" pitchFamily="34" charset="-128"/>
              </a:rPr>
              <a:t>M. Sanchez del Rio et al. J. </a:t>
            </a:r>
            <a:r>
              <a:rPr lang="da-DK" sz="900" i="1" dirty="0" err="1">
                <a:latin typeface="Times New Roman" pitchFamily="18" charset="0"/>
                <a:ea typeface="ＭＳ Ｐゴシック" pitchFamily="34" charset="-128"/>
              </a:rPr>
              <a:t>Synchrotron</a:t>
            </a:r>
            <a:r>
              <a:rPr lang="da-DK" sz="900" i="1" dirty="0">
                <a:latin typeface="Times New Roman" pitchFamily="18" charset="0"/>
                <a:ea typeface="ＭＳ Ｐゴシック" pitchFamily="34" charset="-128"/>
              </a:rPr>
              <a:t> Rad.48, 477 (2015) </a:t>
            </a:r>
            <a:endParaRPr lang="en-GB" sz="900" i="1" dirty="0">
              <a:latin typeface="Times New Roman" pitchFamily="18" charset="0"/>
              <a:ea typeface="ＭＳ Ｐゴシック" pitchFamily="34" charset="-128"/>
            </a:endParaRPr>
          </a:p>
        </p:txBody>
      </p:sp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599892" y="1059582"/>
            <a:ext cx="865352" cy="70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30752" y="978573"/>
            <a:ext cx="1244093" cy="837093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4761021" y="519522"/>
            <a:ext cx="2403267" cy="2241249"/>
          </a:xfrm>
          <a:prstGeom prst="rect">
            <a:avLst/>
          </a:prstGeom>
          <a:solidFill>
            <a:schemeClr val="accent3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</p:spTree>
    <p:extLst>
      <p:ext uri="{BB962C8B-B14F-4D97-AF65-F5344CB8AC3E}">
        <p14:creationId xmlns:p14="http://schemas.microsoft.com/office/powerpoint/2010/main" val="130927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370" y="102402"/>
            <a:ext cx="6177600" cy="372600"/>
          </a:xfrm>
        </p:spPr>
        <p:txBody>
          <a:bodyPr/>
          <a:lstStyle/>
          <a:p>
            <a:r>
              <a:rPr lang="en-US" dirty="0"/>
              <a:t>TAKAGI-TAUPIN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Page </a:t>
            </a:r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859" y="573528"/>
            <a:ext cx="3362325" cy="1000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41" y="1896675"/>
            <a:ext cx="4752975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835" y="2598753"/>
            <a:ext cx="2592288" cy="1859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661" y="3516855"/>
            <a:ext cx="1481031" cy="1398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105" y="2625756"/>
            <a:ext cx="2548655" cy="1863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628" y="627534"/>
            <a:ext cx="1782198" cy="14973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646" y="2409732"/>
            <a:ext cx="1789434" cy="131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10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0631" y="535257"/>
            <a:ext cx="6669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/>
            <a:r>
              <a:rPr lang="en-US" sz="1050" dirty="0"/>
              <a:t>4) Extreme asymmetry (backscattering) produces a rainbow effect </a:t>
            </a:r>
            <a:r>
              <a:rPr lang="en-US" sz="825" dirty="0" err="1"/>
              <a:t>Shvyd’ko</a:t>
            </a:r>
            <a:r>
              <a:rPr lang="en-US" sz="825" dirty="0"/>
              <a:t> 2006 PRL 97, 235502</a:t>
            </a:r>
            <a:endParaRPr lang="en-US" sz="1050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1466655" y="758250"/>
            <a:ext cx="2467251" cy="1496995"/>
          </a:xfrm>
          <a:prstGeom prst="rect">
            <a:avLst/>
          </a:prstGeom>
          <a:noFill/>
          <a:ln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004938" y="818758"/>
            <a:ext cx="2097881" cy="1640681"/>
          </a:xfrm>
          <a:prstGeom prst="rect">
            <a:avLst/>
          </a:prstGeom>
          <a:noFill/>
          <a:ln/>
        </p:spPr>
      </p:pic>
      <p:pic>
        <p:nvPicPr>
          <p:cNvPr id="10" name="Picture 13" descr="Fig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111171" y="812256"/>
            <a:ext cx="1800988" cy="12868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2914650" y="2218135"/>
            <a:ext cx="6858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 sz="1050"/>
          </a:p>
        </p:txBody>
      </p:sp>
      <p:graphicFrame>
        <p:nvGraphicFramePr>
          <p:cNvPr id="121856" name="Object 0"/>
          <p:cNvGraphicFramePr>
            <a:graphicFrameLocks noChangeAspect="1"/>
          </p:cNvGraphicFramePr>
          <p:nvPr>
            <p:extLst/>
          </p:nvPr>
        </p:nvGraphicFramePr>
        <p:xfrm>
          <a:off x="4365795" y="1761660"/>
          <a:ext cx="3554577" cy="72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Equation" r:id="rId3" imgW="4596252" imgH="939754" progId="">
                  <p:embed/>
                </p:oleObj>
              </mc:Choice>
              <mc:Fallback>
                <p:oleObj name="Equation" r:id="rId3" imgW="4596252" imgH="939754" progId="">
                  <p:embed/>
                  <p:pic>
                    <p:nvPicPr>
                      <p:cNvPr id="121856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795" y="1761660"/>
                        <a:ext cx="3554577" cy="7290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2968229" y="2411016"/>
            <a:ext cx="6858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 sz="1050"/>
          </a:p>
        </p:txBody>
      </p:sp>
      <p:graphicFrame>
        <p:nvGraphicFramePr>
          <p:cNvPr id="121857" name="Object 1"/>
          <p:cNvGraphicFramePr>
            <a:graphicFrameLocks noChangeAspect="1"/>
          </p:cNvGraphicFramePr>
          <p:nvPr>
            <p:extLst/>
          </p:nvPr>
        </p:nvGraphicFramePr>
        <p:xfrm>
          <a:off x="3383868" y="2922789"/>
          <a:ext cx="4563632" cy="429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Equation" r:id="rId5" imgW="4558221" imgH="431570" progId="">
                  <p:embed/>
                </p:oleObj>
              </mc:Choice>
              <mc:Fallback>
                <p:oleObj name="Equation" r:id="rId5" imgW="4558221" imgH="431570" progId="">
                  <p:embed/>
                  <p:pic>
                    <p:nvPicPr>
                      <p:cNvPr id="12185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3868" y="2922789"/>
                        <a:ext cx="4563632" cy="4294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8" name="Rectangle 10"/>
          <p:cNvSpPr>
            <a:spLocks noChangeArrowheads="1"/>
          </p:cNvSpPr>
          <p:nvPr/>
        </p:nvSpPr>
        <p:spPr bwMode="auto">
          <a:xfrm>
            <a:off x="2114550" y="2171700"/>
            <a:ext cx="68580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 sz="1050"/>
          </a:p>
        </p:txBody>
      </p:sp>
      <p:graphicFrame>
        <p:nvGraphicFramePr>
          <p:cNvPr id="121858" name="Object 2"/>
          <p:cNvGraphicFramePr>
            <a:graphicFrameLocks noChangeAspect="1"/>
          </p:cNvGraphicFramePr>
          <p:nvPr>
            <p:extLst/>
          </p:nvPr>
        </p:nvGraphicFramePr>
        <p:xfrm>
          <a:off x="5058560" y="3435335"/>
          <a:ext cx="1364456" cy="32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Equation" r:id="rId7" imgW="1815572" imgH="431570" progId="">
                  <p:embed/>
                </p:oleObj>
              </mc:Choice>
              <mc:Fallback>
                <p:oleObj name="Equation" r:id="rId7" imgW="1815572" imgH="431570" progId="">
                  <p:embed/>
                  <p:pic>
                    <p:nvPicPr>
                      <p:cNvPr id="1218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8560" y="3435335"/>
                        <a:ext cx="1364456" cy="3214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9" name="Text Box 11"/>
          <p:cNvSpPr txBox="1">
            <a:spLocks noChangeArrowheads="1"/>
          </p:cNvSpPr>
          <p:nvPr/>
        </p:nvSpPr>
        <p:spPr bwMode="auto">
          <a:xfrm>
            <a:off x="4680012" y="3813888"/>
            <a:ext cx="251127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P</a:t>
            </a:r>
            <a:r>
              <a:rPr lang="en-US" sz="1050" i="1" baseline="-30000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c</a:t>
            </a:r>
            <a:r>
              <a:rPr lang="en-US" sz="1050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=-</a:t>
            </a:r>
            <a:r>
              <a:rPr lang="en-US" sz="1050" dirty="0" err="1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sin</a:t>
            </a:r>
            <a:r>
              <a:rPr lang="en-US" sz="1050" dirty="0" err="1">
                <a:solidFill>
                  <a:schemeClr val="tx2">
                    <a:lumMod val="75000"/>
                  </a:schemeClr>
                </a:solidFill>
                <a:latin typeface="Symbol" pitchFamily="18" charset="2"/>
                <a:cs typeface="Times New Roman" pitchFamily="18" charset="0"/>
              </a:rPr>
              <a:t>F</a:t>
            </a:r>
            <a:r>
              <a:rPr lang="en-US" sz="1050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 if </a:t>
            </a:r>
            <a:r>
              <a:rPr lang="en-US" sz="1050" i="1" dirty="0">
                <a:solidFill>
                  <a:schemeClr val="tx2">
                    <a:lumMod val="75000"/>
                  </a:schemeClr>
                </a:solidFill>
                <a:latin typeface="Symbol" pitchFamily="18" charset="2"/>
                <a:cs typeface="Times New Roman" pitchFamily="18" charset="0"/>
              </a:rPr>
              <a:t>a</a:t>
            </a:r>
            <a:r>
              <a:rPr lang="en-US" sz="1050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=45 deg and </a:t>
            </a:r>
            <a:r>
              <a:rPr lang="en-US" sz="1050" i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a</a:t>
            </a:r>
            <a:r>
              <a:rPr lang="en-US" sz="1050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=1.</a:t>
            </a:r>
          </a:p>
          <a:p>
            <a:endParaRPr lang="en-GB" sz="1050" dirty="0"/>
          </a:p>
        </p:txBody>
      </p:sp>
      <p:sp>
        <p:nvSpPr>
          <p:cNvPr id="69730" name="AutoShape 98" descr="{\begin{matrix}I&amp;\equiv &amp;\langle E_{x}^{{2}}\rangle +\langle E_{y}^{{2}}\rangle \\~&amp;=&amp;\langle E_{a}^{{2}}\rangle +\langle E_{b}^{{2}}\rangle \\~&amp;=&amp;\langle E_{l}^{{2}}\rangle +\langle E_{r}^{{2}}\rangle ,\\Q&amp;\equiv &amp;\langle E_{x}^{{2}}\rangle -\langle E_{y}^{{2}}\rangle ,\\U&amp;\equiv &amp;\langle E_{a}^{{2}}\rangle -\langle E_{b}^{{2}}\rangle ,\\V&amp;\equiv &amp;\langle E_{l}^{{2}}\rangle -\langle E_{r}^{{2}}\rangle .\end{matrix}}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50"/>
          </a:p>
        </p:txBody>
      </p:sp>
      <p:sp>
        <p:nvSpPr>
          <p:cNvPr id="69732" name="AutoShape 100" descr="{\begin{matrix}I&amp;\equiv &amp;\langle E_{x}^{{2}}\rangle +\langle E_{y}^{{2}}\rangle \\~&amp;=&amp;\langle E_{a}^{{2}}\rangle +\langle E_{b}^{{2}}\rangle \\~&amp;=&amp;\langle E_{l}^{{2}}\rangle +\langle E_{r}^{{2}}\rangle ,\\Q&amp;\equiv &amp;\langle E_{x}^{{2}}\rangle -\langle E_{y}^{{2}}\rangle ,\\U&amp;\equiv &amp;\langle E_{a}^{{2}}\rangle -\langle E_{b}^{{2}}\rangle ,\\V&amp;\equiv &amp;\langle E_{l}^{{2}}\rangle -\langle E_{r}^{{2}}\rangle .\end{matrix}}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50"/>
          </a:p>
        </p:txBody>
      </p:sp>
      <p:pic>
        <p:nvPicPr>
          <p:cNvPr id="19" name="Image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8704" y="1897187"/>
            <a:ext cx="1862369" cy="596745"/>
          </a:xfrm>
          <a:prstGeom prst="rect">
            <a:avLst/>
          </a:prstGeom>
        </p:spPr>
      </p:pic>
      <p:sp>
        <p:nvSpPr>
          <p:cNvPr id="20" name="ZoneTexte 3"/>
          <p:cNvSpPr txBox="1"/>
          <p:nvPr/>
        </p:nvSpPr>
        <p:spPr>
          <a:xfrm>
            <a:off x="2438763" y="1492142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rgbClr val="FF0000"/>
                </a:solidFill>
              </a:rPr>
              <a:t>Jones Matrices</a:t>
            </a:r>
          </a:p>
        </p:txBody>
      </p:sp>
      <p:pic>
        <p:nvPicPr>
          <p:cNvPr id="21" name="Image 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8643" y="1492142"/>
            <a:ext cx="999111" cy="421150"/>
          </a:xfrm>
          <a:prstGeom prst="rect">
            <a:avLst/>
          </a:prstGeom>
        </p:spPr>
      </p:pic>
      <p:pic>
        <p:nvPicPr>
          <p:cNvPr id="22" name="Image 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7634" y="2032202"/>
            <a:ext cx="1065049" cy="432048"/>
          </a:xfrm>
          <a:prstGeom prst="rect">
            <a:avLst/>
          </a:prstGeom>
        </p:spPr>
      </p:pic>
      <p:pic>
        <p:nvPicPr>
          <p:cNvPr id="23" name="Image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1670" y="1006088"/>
            <a:ext cx="1971219" cy="286723"/>
          </a:xfrm>
          <a:prstGeom prst="rect">
            <a:avLst/>
          </a:prstGeom>
        </p:spPr>
      </p:pic>
      <p:pic>
        <p:nvPicPr>
          <p:cNvPr id="69734" name="Picture 10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73807" y="790063"/>
            <a:ext cx="1350209" cy="87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736" name="AutoShape 104" descr="{\begin{pmatrix}1\\1\\0\\0\end{pmatrix}}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50"/>
          </a:p>
        </p:txBody>
      </p:sp>
      <p:pic>
        <p:nvPicPr>
          <p:cNvPr id="69737" name="Picture 10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10011" y="790448"/>
            <a:ext cx="342900" cy="66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Straight Arrow Connector 27"/>
          <p:cNvCxnSpPr/>
          <p:nvPr/>
        </p:nvCxnSpPr>
        <p:spPr>
          <a:xfrm>
            <a:off x="6174996" y="1573535"/>
            <a:ext cx="5670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738" name="Picture 10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39092" y="790448"/>
            <a:ext cx="300038" cy="67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Oval 30"/>
          <p:cNvSpPr/>
          <p:nvPr/>
        </p:nvSpPr>
        <p:spPr>
          <a:xfrm rot="21334623">
            <a:off x="7074524" y="1527255"/>
            <a:ext cx="209139" cy="226678"/>
          </a:xfrm>
          <a:prstGeom prst="ellipse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6" name="Rectangle 35"/>
          <p:cNvSpPr/>
          <p:nvPr/>
        </p:nvSpPr>
        <p:spPr>
          <a:xfrm>
            <a:off x="1143000" y="735546"/>
            <a:ext cx="2699919" cy="194421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7" name="Rectangle 36"/>
          <p:cNvSpPr/>
          <p:nvPr/>
        </p:nvSpPr>
        <p:spPr>
          <a:xfrm>
            <a:off x="4274967" y="762549"/>
            <a:ext cx="3645405" cy="1944216"/>
          </a:xfrm>
          <a:prstGeom prst="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Right Arrow 1"/>
          <p:cNvSpPr/>
          <p:nvPr/>
        </p:nvSpPr>
        <p:spPr>
          <a:xfrm>
            <a:off x="3923928" y="1329612"/>
            <a:ext cx="297033" cy="7290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5706126" y="1367502"/>
            <a:ext cx="2187243" cy="2419383"/>
          </a:xfrm>
          <a:prstGeom prst="rect">
            <a:avLst/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7" name="Rectangle 106"/>
          <p:cNvSpPr/>
          <p:nvPr/>
        </p:nvSpPr>
        <p:spPr>
          <a:xfrm>
            <a:off x="3545886" y="1394505"/>
            <a:ext cx="2106234" cy="2392380"/>
          </a:xfrm>
          <a:prstGeom prst="rect">
            <a:avLst/>
          </a:prstGeom>
          <a:solidFill>
            <a:schemeClr val="accent3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6" name="Rectangle 105"/>
          <p:cNvSpPr/>
          <p:nvPr/>
        </p:nvSpPr>
        <p:spPr>
          <a:xfrm>
            <a:off x="1277634" y="1367502"/>
            <a:ext cx="2187243" cy="2430270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0041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682679" y="114477"/>
            <a:ext cx="6318321" cy="35761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GB" sz="1350" dirty="0"/>
              <a:t>Using Dynamical theory in x-ray TECHNIQUES</a:t>
            </a:r>
          </a:p>
        </p:txBody>
      </p:sp>
      <p:pic>
        <p:nvPicPr>
          <p:cNvPr id="114" name="Picture 11" descr="GID_sl: Dynamical x-ray diffraction from strained crystals and multilay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3129" y="1718542"/>
            <a:ext cx="1728192" cy="289799"/>
          </a:xfrm>
          <a:prstGeom prst="rect">
            <a:avLst/>
          </a:prstGeom>
          <a:noFill/>
        </p:spPr>
      </p:pic>
      <p:sp>
        <p:nvSpPr>
          <p:cNvPr id="116" name="TextBox 110"/>
          <p:cNvSpPr txBox="1">
            <a:spLocks noChangeArrowheads="1"/>
          </p:cNvSpPr>
          <p:nvPr/>
        </p:nvSpPr>
        <p:spPr bwMode="auto">
          <a:xfrm>
            <a:off x="1304637" y="2636643"/>
            <a:ext cx="210623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42900"/>
            <a:r>
              <a:rPr lang="en-US" sz="900" dirty="0">
                <a:latin typeface="Helvetica" pitchFamily="34" charset="0"/>
                <a:ea typeface="ＭＳ Ｐゴシック" pitchFamily="34" charset="-128"/>
              </a:rPr>
              <a:t>The fluorescence signal is directly proportional to the internal wave field intensity at  the atom position . The position of the fluorescing atom with respect to the diffraction plane can be determined. </a:t>
            </a:r>
          </a:p>
          <a:p>
            <a:pPr defTabSz="342900"/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Batterman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 and  Cole. Rev. Mod. Phys. 36 (1964) 681</a:t>
            </a:r>
          </a:p>
        </p:txBody>
      </p:sp>
      <p:pic>
        <p:nvPicPr>
          <p:cNvPr id="28786" name="Picture 1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5646" y="1556523"/>
            <a:ext cx="1647183" cy="109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TextBox 4"/>
          <p:cNvSpPr txBox="1">
            <a:spLocks noChangeArrowheads="1"/>
          </p:cNvSpPr>
          <p:nvPr/>
        </p:nvSpPr>
        <p:spPr bwMode="auto">
          <a:xfrm>
            <a:off x="1304637" y="1340499"/>
            <a:ext cx="208954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342900"/>
            <a:r>
              <a:rPr lang="en-US" sz="1050" b="1" dirty="0">
                <a:ea typeface="ＭＳ Ｐゴシック" pitchFamily="34" charset="-128"/>
              </a:rPr>
              <a:t>X-ray standing waves</a:t>
            </a:r>
            <a:endParaRPr lang="en-GB" sz="1050" b="1" dirty="0">
              <a:ea typeface="ＭＳ Ｐゴシック" pitchFamily="34" charset="-128"/>
            </a:endParaRPr>
          </a:p>
        </p:txBody>
      </p:sp>
      <p:sp>
        <p:nvSpPr>
          <p:cNvPr id="100" name="TextBox 4"/>
          <p:cNvSpPr txBox="1">
            <a:spLocks noChangeArrowheads="1"/>
          </p:cNvSpPr>
          <p:nvPr/>
        </p:nvSpPr>
        <p:spPr bwMode="auto">
          <a:xfrm>
            <a:off x="3653898" y="1340499"/>
            <a:ext cx="208954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342900"/>
            <a:r>
              <a:rPr lang="en-US" sz="1050" b="1" dirty="0">
                <a:ea typeface="ＭＳ Ｐゴシック" pitchFamily="34" charset="-128"/>
              </a:rPr>
              <a:t>X-ray topography</a:t>
            </a:r>
            <a:endParaRPr lang="en-GB" sz="1050" b="1" dirty="0">
              <a:ea typeface="ＭＳ Ｐゴシック" pitchFamily="34" charset="-128"/>
            </a:endParaRPr>
          </a:p>
        </p:txBody>
      </p:sp>
      <p:pic>
        <p:nvPicPr>
          <p:cNvPr id="28788" name="Picture 116" descr="https://thumb.ccsd.cnrs.fr/7975022/lar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0931" y="1637532"/>
            <a:ext cx="1055572" cy="1019287"/>
          </a:xfrm>
          <a:prstGeom prst="rect">
            <a:avLst/>
          </a:prstGeom>
          <a:noFill/>
        </p:spPr>
      </p:pic>
      <p:sp>
        <p:nvSpPr>
          <p:cNvPr id="103" name="TextBox 110"/>
          <p:cNvSpPr txBox="1">
            <a:spLocks noChangeArrowheads="1"/>
          </p:cNvSpPr>
          <p:nvPr/>
        </p:nvSpPr>
        <p:spPr bwMode="auto">
          <a:xfrm>
            <a:off x="3653899" y="2717652"/>
            <a:ext cx="192797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342900"/>
            <a:r>
              <a:rPr lang="en-US" sz="900" dirty="0">
                <a:latin typeface="Helvetica" pitchFamily="34" charset="0"/>
                <a:ea typeface="ＭＳ Ｐゴシック" pitchFamily="34" charset="-128"/>
              </a:rPr>
              <a:t>Simulation of dislocations, stacking faults, cracks, etc. </a:t>
            </a:r>
          </a:p>
          <a:p>
            <a:pPr defTabSz="342900"/>
            <a:endParaRPr lang="en-US" sz="900" i="1" dirty="0">
              <a:latin typeface="Times New Roman" pitchFamily="18" charset="0"/>
              <a:ea typeface="ＭＳ Ｐゴシック" pitchFamily="34" charset="-128"/>
            </a:endParaRPr>
          </a:p>
          <a:p>
            <a:pPr defTabSz="342900"/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Y. </a:t>
            </a:r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Epelboin</a:t>
            </a:r>
            <a:r>
              <a:rPr lang="en-US" sz="900" dirty="0">
                <a:latin typeface="Times New Roman" pitchFamily="18" charset="0"/>
                <a:ea typeface="ＭＳ Ｐゴシック" pitchFamily="34" charset="-128"/>
              </a:rPr>
              <a:t>, 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Progress in Crystal Growth and Characterization, 14, (1987 )465</a:t>
            </a:r>
          </a:p>
        </p:txBody>
      </p:sp>
      <p:sp>
        <p:nvSpPr>
          <p:cNvPr id="104" name="TextBox 4"/>
          <p:cNvSpPr txBox="1">
            <a:spLocks noChangeArrowheads="1"/>
          </p:cNvSpPr>
          <p:nvPr/>
        </p:nvSpPr>
        <p:spPr bwMode="auto">
          <a:xfrm>
            <a:off x="5652120" y="1367502"/>
            <a:ext cx="208954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342900"/>
            <a:r>
              <a:rPr lang="en-US" sz="1050" b="1" dirty="0">
                <a:ea typeface="ＭＳ Ｐゴシック" pitchFamily="34" charset="-128"/>
              </a:rPr>
              <a:t>Grazing incidence diffraction</a:t>
            </a:r>
            <a:endParaRPr lang="en-GB" sz="1050" b="1" dirty="0">
              <a:ea typeface="ＭＳ Ｐゴシック" pitchFamily="34" charset="-128"/>
            </a:endParaRPr>
          </a:p>
        </p:txBody>
      </p:sp>
      <p:sp>
        <p:nvSpPr>
          <p:cNvPr id="105" name="TextBox 110"/>
          <p:cNvSpPr txBox="1">
            <a:spLocks noChangeArrowheads="1"/>
          </p:cNvSpPr>
          <p:nvPr/>
        </p:nvSpPr>
        <p:spPr bwMode="auto">
          <a:xfrm>
            <a:off x="5706127" y="2150590"/>
            <a:ext cx="1927976" cy="154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900" dirty="0"/>
              <a:t>The angles involved are close to the critical angle. Fresnel specular theory predicts an evanescent wave, which must be treated by the dynamical theory.</a:t>
            </a:r>
            <a:endParaRPr lang="en-GB" sz="900" dirty="0"/>
          </a:p>
          <a:p>
            <a:endParaRPr lang="en-US" sz="900" dirty="0"/>
          </a:p>
          <a:p>
            <a:r>
              <a:rPr lang="en-US" sz="1050" i="1" dirty="0">
                <a:latin typeface="Times New Roman"/>
                <a:cs typeface="Times New Roman"/>
              </a:rPr>
              <a:t>S. </a:t>
            </a:r>
            <a:r>
              <a:rPr lang="en-US" sz="1050" i="1" dirty="0" err="1">
                <a:latin typeface="Times New Roman"/>
                <a:cs typeface="Times New Roman"/>
              </a:rPr>
              <a:t>Stepanov</a:t>
            </a:r>
            <a:endParaRPr lang="en-GB" sz="1050" i="1" dirty="0">
              <a:latin typeface="Times New Roman"/>
              <a:cs typeface="Times New Roman"/>
            </a:endParaRPr>
          </a:p>
          <a:p>
            <a:r>
              <a:rPr lang="en-GB" sz="1050" i="1" dirty="0">
                <a:latin typeface="Times New Roman"/>
                <a:cs typeface="Times New Roman"/>
              </a:rPr>
              <a:t>http://x-server.gmca.aps.anl.gov/</a:t>
            </a:r>
          </a:p>
          <a:p>
            <a:endParaRPr lang="en-GB" sz="9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 dirty="0"/>
              <a:t>20160912 </a:t>
            </a:r>
            <a:r>
              <a:rPr lang="da-DK" dirty="0" err="1"/>
              <a:t>Spectroscopy</a:t>
            </a:r>
            <a:r>
              <a:rPr lang="da-DK" dirty="0"/>
              <a:t> </a:t>
            </a:r>
            <a:r>
              <a:rPr lang="da-DK" dirty="0" err="1"/>
              <a:t>day</a:t>
            </a:r>
            <a:r>
              <a:rPr lang="da-DK" dirty="0"/>
              <a:t>-out  </a:t>
            </a:r>
            <a:r>
              <a:rPr lang="da-DK" dirty="0" err="1"/>
              <a:t>srio@esrf.eu</a:t>
            </a:r>
            <a:endParaRPr lang="fr-FR" dirty="0"/>
          </a:p>
        </p:txBody>
      </p:sp>
    </p:spTree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2060721" y="546525"/>
            <a:ext cx="2619291" cy="2214246"/>
          </a:xfrm>
          <a:prstGeom prst="rect">
            <a:avLst/>
          </a:prstGeom>
          <a:solidFill>
            <a:schemeClr val="bg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grpSp>
        <p:nvGrpSpPr>
          <p:cNvPr id="2" name="Group 141"/>
          <p:cNvGrpSpPr>
            <a:grpSpLocks/>
          </p:cNvGrpSpPr>
          <p:nvPr/>
        </p:nvGrpSpPr>
        <p:grpSpPr bwMode="auto">
          <a:xfrm>
            <a:off x="4761021" y="2787774"/>
            <a:ext cx="2430270" cy="2031325"/>
            <a:chOff x="-2291" y="3527385"/>
            <a:chExt cx="2753231" cy="2458771"/>
          </a:xfrm>
        </p:grpSpPr>
        <p:sp>
          <p:nvSpPr>
            <p:cNvPr id="700528" name="TextBox 137"/>
            <p:cNvSpPr txBox="1">
              <a:spLocks noChangeArrowheads="1"/>
            </p:cNvSpPr>
            <p:nvPr/>
          </p:nvSpPr>
          <p:spPr bwMode="auto">
            <a:xfrm>
              <a:off x="-2291" y="3527385"/>
              <a:ext cx="2753231" cy="2458771"/>
            </a:xfrm>
            <a:prstGeom prst="rect">
              <a:avLst/>
            </a:prstGeom>
            <a:solidFill>
              <a:srgbClr val="5039C7">
                <a:alpha val="2196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</p:txBody>
        </p:sp>
        <p:graphicFrame>
          <p:nvGraphicFramePr>
            <p:cNvPr id="118" name="Chart 117"/>
            <p:cNvGraphicFramePr>
              <a:graphicFrameLocks/>
            </p:cNvGraphicFramePr>
            <p:nvPr/>
          </p:nvGraphicFramePr>
          <p:xfrm>
            <a:off x="1188491" y="4216162"/>
            <a:ext cx="1388581" cy="1019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700526" name="Object 1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2474562"/>
                </p:ext>
              </p:extLst>
            </p:nvPr>
          </p:nvGraphicFramePr>
          <p:xfrm>
            <a:off x="228600" y="4606761"/>
            <a:ext cx="1483495" cy="685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9" name="Document" r:id="rId5" imgW="18557290" imgH="8573697" progId="Word.Document.12">
                    <p:link updateAutomatic="1"/>
                  </p:oleObj>
                </mc:Choice>
                <mc:Fallback>
                  <p:oleObj name="Document" r:id="rId5" imgW="18557290" imgH="8573697" progId="Word.Document.12">
                    <p:link updateAutomatic="1"/>
                    <p:pic>
                      <p:nvPicPr>
                        <p:cNvPr id="700526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" y="4606761"/>
                          <a:ext cx="1483495" cy="685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0527" name="TextBox 110"/>
            <p:cNvSpPr txBox="1">
              <a:spLocks noChangeArrowheads="1"/>
            </p:cNvSpPr>
            <p:nvPr/>
          </p:nvSpPr>
          <p:spPr bwMode="auto">
            <a:xfrm>
              <a:off x="5648" y="5432060"/>
              <a:ext cx="2570635" cy="447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342900"/>
              <a:r>
                <a:rPr lang="en-GB" sz="900" i="1" dirty="0" err="1">
                  <a:latin typeface="Times New Roman" pitchFamily="18" charset="0"/>
                  <a:ea typeface="ＭＳ Ｐゴシック" pitchFamily="34" charset="-128"/>
                </a:rPr>
                <a:t>Bravin</a:t>
              </a:r>
              <a:r>
                <a:rPr lang="en-GB" sz="900" i="1" dirty="0">
                  <a:latin typeface="Times New Roman" pitchFamily="18" charset="0"/>
                  <a:ea typeface="ＭＳ Ｐゴシック" pitchFamily="34" charset="-128"/>
                </a:rPr>
                <a:t> et al.</a:t>
              </a:r>
            </a:p>
            <a:p>
              <a:pPr defTabSz="342900"/>
              <a:r>
                <a:rPr lang="en-GB" sz="900" i="1" dirty="0">
                  <a:latin typeface="Times New Roman" pitchFamily="18" charset="0"/>
                  <a:ea typeface="ＭＳ Ｐゴシック" pitchFamily="34" charset="-128"/>
                </a:rPr>
                <a:t> J.  Appl. Phys. 97, 113505 (2005)</a:t>
              </a:r>
            </a:p>
          </p:txBody>
        </p:sp>
      </p:grpSp>
      <p:sp>
        <p:nvSpPr>
          <p:cNvPr id="70041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682679" y="114477"/>
            <a:ext cx="6318321" cy="35761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GB" sz="1350" dirty="0"/>
              <a:t>Using Dynamical theory in x-ray INSTRUMENTS</a:t>
            </a:r>
          </a:p>
        </p:txBody>
      </p:sp>
      <p:grpSp>
        <p:nvGrpSpPr>
          <p:cNvPr id="3" name="Group 122"/>
          <p:cNvGrpSpPr>
            <a:grpSpLocks/>
          </p:cNvGrpSpPr>
          <p:nvPr/>
        </p:nvGrpSpPr>
        <p:grpSpPr bwMode="auto">
          <a:xfrm>
            <a:off x="4788024" y="546525"/>
            <a:ext cx="2349261" cy="2520344"/>
            <a:chOff x="-142890" y="882994"/>
            <a:chExt cx="3132436" cy="3360460"/>
          </a:xfrm>
        </p:grpSpPr>
        <p:pic>
          <p:nvPicPr>
            <p:cNvPr id="700420" name="Picture 1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8442" y="2168240"/>
              <a:ext cx="1286841" cy="619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238271" y="1440025"/>
              <a:ext cx="980215" cy="881928"/>
              <a:chOff x="0" y="0"/>
              <a:chExt cx="2400" cy="2217"/>
            </a:xfrm>
          </p:grpSpPr>
          <p:pic>
            <p:nvPicPr>
              <p:cNvPr id="700422" name="Picture 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0" y="0"/>
                <a:ext cx="2400" cy="2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00423" name="Text Box 11"/>
              <p:cNvSpPr txBox="1">
                <a:spLocks noChangeArrowheads="1"/>
              </p:cNvSpPr>
              <p:nvPr/>
            </p:nvSpPr>
            <p:spPr bwMode="auto">
              <a:xfrm>
                <a:off x="1385" y="188"/>
                <a:ext cx="603" cy="1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342900">
                  <a:spcBef>
                    <a:spcPct val="50000"/>
                  </a:spcBef>
                </a:pPr>
                <a:endParaRPr lang="en-GB" sz="1800"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700424" name="TextBox 4"/>
            <p:cNvSpPr txBox="1">
              <a:spLocks noChangeArrowheads="1"/>
            </p:cNvSpPr>
            <p:nvPr/>
          </p:nvSpPr>
          <p:spPr bwMode="auto">
            <a:xfrm>
              <a:off x="12750" y="882994"/>
              <a:ext cx="2786142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342900"/>
              <a:r>
                <a:rPr lang="en-GB" sz="1050" b="1" dirty="0">
                  <a:ea typeface="ＭＳ Ｐゴシック" pitchFamily="34" charset="-128"/>
                </a:rPr>
                <a:t>Thermally deformed</a:t>
              </a:r>
            </a:p>
            <a:p>
              <a:pPr defTabSz="342900"/>
              <a:r>
                <a:rPr lang="en-GB" sz="1050" b="1" dirty="0" err="1">
                  <a:ea typeface="ＭＳ Ｐゴシック" pitchFamily="34" charset="-128"/>
                </a:rPr>
                <a:t>monochromator</a:t>
              </a:r>
              <a:endParaRPr lang="en-GB" sz="1050" b="1" dirty="0">
                <a:ea typeface="ＭＳ Ｐゴシック" pitchFamily="34" charset="-128"/>
              </a:endParaRPr>
            </a:p>
          </p:txBody>
        </p:sp>
        <p:sp>
          <p:nvSpPr>
            <p:cNvPr id="700425" name="TextBox 101"/>
            <p:cNvSpPr txBox="1">
              <a:spLocks noChangeArrowheads="1"/>
            </p:cNvSpPr>
            <p:nvPr/>
          </p:nvSpPr>
          <p:spPr bwMode="auto">
            <a:xfrm>
              <a:off x="-142890" y="2827682"/>
              <a:ext cx="3132436" cy="14157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342900"/>
              <a:r>
                <a:rPr lang="en-US" sz="900" i="1" dirty="0" err="1">
                  <a:latin typeface="Times New Roman" pitchFamily="18" charset="0"/>
                  <a:ea typeface="ＭＳ Ｐゴシック" pitchFamily="34" charset="-128"/>
                </a:rPr>
                <a:t>Mocella</a:t>
              </a:r>
              <a:r>
                <a:rPr lang="en-US" sz="900" i="1" dirty="0">
                  <a:latin typeface="Times New Roman" pitchFamily="18" charset="0"/>
                  <a:ea typeface="ＭＳ Ｐゴシック" pitchFamily="34" charset="-128"/>
                </a:rPr>
                <a:t> et al. </a:t>
              </a:r>
              <a:r>
                <a:rPr lang="en-US" sz="900" i="1" dirty="0" err="1">
                  <a:latin typeface="Times New Roman" pitchFamily="18" charset="0"/>
                  <a:ea typeface="ＭＳ Ｐゴシック" pitchFamily="34" charset="-128"/>
                </a:rPr>
                <a:t>Nucl</a:t>
              </a:r>
              <a:r>
                <a:rPr lang="en-US" sz="900" i="1" dirty="0">
                  <a:latin typeface="Times New Roman" pitchFamily="18" charset="0"/>
                  <a:ea typeface="ＭＳ Ｐゴシック" pitchFamily="34" charset="-128"/>
                </a:rPr>
                <a:t>. Inst. Meth. in Phys.  Res.  A 467, 414  (2001). </a:t>
              </a:r>
            </a:p>
            <a:p>
              <a:pPr defTabSz="342900"/>
              <a:r>
                <a:rPr lang="en-US" sz="900" i="1" dirty="0" err="1">
                  <a:latin typeface="Times New Roman" pitchFamily="18" charset="0"/>
                  <a:ea typeface="ＭＳ Ｐゴシック" pitchFamily="34" charset="-128"/>
                </a:rPr>
                <a:t>Mocella</a:t>
              </a:r>
              <a:r>
                <a:rPr lang="en-US" sz="900" i="1" dirty="0">
                  <a:latin typeface="Times New Roman" pitchFamily="18" charset="0"/>
                  <a:ea typeface="ＭＳ Ｐゴシック" pitchFamily="34" charset="-128"/>
                </a:rPr>
                <a:t> et al. J. Appl. </a:t>
              </a:r>
              <a:r>
                <a:rPr lang="en-US" sz="900" i="1" dirty="0" err="1">
                  <a:latin typeface="Times New Roman" pitchFamily="18" charset="0"/>
                  <a:ea typeface="ＭＳ Ｐゴシック" pitchFamily="34" charset="-128"/>
                </a:rPr>
                <a:t>Cryst</a:t>
              </a:r>
              <a:r>
                <a:rPr lang="en-US" sz="900" i="1" dirty="0">
                  <a:latin typeface="Times New Roman" pitchFamily="18" charset="0"/>
                  <a:ea typeface="ＭＳ Ｐゴシック" pitchFamily="34" charset="-128"/>
                </a:rPr>
                <a:t>. 36, 129 (2003)</a:t>
              </a:r>
            </a:p>
            <a:p>
              <a:pPr defTabSz="342900"/>
              <a:r>
                <a:rPr lang="en-GB" sz="900" i="1" dirty="0" err="1">
                  <a:latin typeface="Times New Roman" pitchFamily="18" charset="0"/>
                  <a:ea typeface="ＭＳ Ｐゴシック" pitchFamily="34" charset="-128"/>
                </a:rPr>
                <a:t>Mocella</a:t>
              </a:r>
              <a:r>
                <a:rPr lang="en-GB" sz="900" i="1" dirty="0">
                  <a:latin typeface="Times New Roman" pitchFamily="18" charset="0"/>
                  <a:ea typeface="ＭＳ Ｐゴシック" pitchFamily="34" charset="-128"/>
                </a:rPr>
                <a:t>  et al. Proc. SPIE 9510 (2015)</a:t>
              </a:r>
              <a:r>
                <a:rPr lang="it-IT" sz="900" i="1" dirty="0">
                  <a:latin typeface="Times New Roman" pitchFamily="18" charset="0"/>
                  <a:ea typeface="ＭＳ Ｐゴシック" pitchFamily="34" charset="-128"/>
                </a:rPr>
                <a:t> Honkanen, et al. J. Appl. Cryst. 49, 1284 (2016)</a:t>
              </a:r>
            </a:p>
            <a:p>
              <a:pPr defTabSz="342900"/>
              <a:endParaRPr lang="en-GB" sz="900" i="1" dirty="0">
                <a:latin typeface="Times New Roman" pitchFamily="18" charset="0"/>
                <a:ea typeface="ＭＳ Ｐゴシック" pitchFamily="34" charset="-128"/>
              </a:endParaRPr>
            </a:p>
          </p:txBody>
        </p:sp>
        <p:graphicFrame>
          <p:nvGraphicFramePr>
            <p:cNvPr id="700426" name="Object 10"/>
            <p:cNvGraphicFramePr>
              <a:graphicFrameLocks noChangeAspect="1"/>
            </p:cNvGraphicFramePr>
            <p:nvPr/>
          </p:nvGraphicFramePr>
          <p:xfrm>
            <a:off x="1328119" y="1449032"/>
            <a:ext cx="1255746" cy="83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0" name="Document" r:id="rId9" imgW="7772400" imgH="5909733" progId="Word.Document.8">
                    <p:embed/>
                  </p:oleObj>
                </mc:Choice>
                <mc:Fallback>
                  <p:oleObj name="Document" r:id="rId9" imgW="7772400" imgH="5909733" progId="Word.Document.8">
                    <p:embed/>
                    <p:pic>
                      <p:nvPicPr>
                        <p:cNvPr id="70042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8119" y="1449032"/>
                          <a:ext cx="1255746" cy="839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09"/>
          <p:cNvGrpSpPr>
            <a:grpSpLocks/>
          </p:cNvGrpSpPr>
          <p:nvPr/>
        </p:nvGrpSpPr>
        <p:grpSpPr bwMode="auto">
          <a:xfrm>
            <a:off x="1979712" y="2787775"/>
            <a:ext cx="2889321" cy="2172409"/>
            <a:chOff x="2667000" y="858611"/>
            <a:chExt cx="3352800" cy="2644778"/>
          </a:xfrm>
        </p:grpSpPr>
        <p:sp>
          <p:nvSpPr>
            <p:cNvPr id="700428" name="TextBox 102"/>
            <p:cNvSpPr txBox="1">
              <a:spLocks noChangeArrowheads="1"/>
            </p:cNvSpPr>
            <p:nvPr/>
          </p:nvSpPr>
          <p:spPr bwMode="auto">
            <a:xfrm>
              <a:off x="2667000" y="3053749"/>
              <a:ext cx="3352800" cy="449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342900"/>
              <a:r>
                <a:rPr lang="en-GB" sz="900" i="1">
                  <a:latin typeface="Times New Roman" pitchFamily="18" charset="0"/>
                  <a:ea typeface="ＭＳ Ｐゴシック" pitchFamily="34" charset="-128"/>
                </a:rPr>
                <a:t>Mocella &amp; Epelboin </a:t>
              </a:r>
              <a:r>
                <a:rPr lang="en-US" sz="900" i="1">
                  <a:latin typeface="Times New Roman" pitchFamily="18" charset="0"/>
                  <a:ea typeface="ＭＳ Ｐゴシック" pitchFamily="34" charset="-128"/>
                </a:rPr>
                <a:t>J. Appl. Cryst. 32, 154, </a:t>
              </a:r>
              <a:r>
                <a:rPr lang="en-GB" sz="900" i="1">
                  <a:latin typeface="Times New Roman" pitchFamily="18" charset="0"/>
                  <a:ea typeface="ＭＳ Ｐゴシック" pitchFamily="34" charset="-128"/>
                </a:rPr>
                <a:t>1999</a:t>
              </a:r>
            </a:p>
            <a:p>
              <a:pPr defTabSz="342900"/>
              <a:r>
                <a:rPr lang="en-GB" sz="900" i="1">
                  <a:latin typeface="Times New Roman" pitchFamily="18" charset="0"/>
                  <a:ea typeface="ＭＳ Ｐゴシック" pitchFamily="34" charset="-128"/>
                </a:rPr>
                <a:t>Touculou et al . J.  Appl. Phys. 97, 113505, 2005</a:t>
              </a:r>
            </a:p>
          </p:txBody>
        </p:sp>
        <p:grpSp>
          <p:nvGrpSpPr>
            <p:cNvPr id="6" name="Group 139"/>
            <p:cNvGrpSpPr>
              <a:grpSpLocks/>
            </p:cNvGrpSpPr>
            <p:nvPr/>
          </p:nvGrpSpPr>
          <p:grpSpPr bwMode="auto">
            <a:xfrm>
              <a:off x="2708665" y="858611"/>
              <a:ext cx="3103173" cy="2473016"/>
              <a:chOff x="2708666" y="825346"/>
              <a:chExt cx="3103173" cy="2473016"/>
            </a:xfrm>
          </p:grpSpPr>
          <p:grpSp>
            <p:nvGrpSpPr>
              <p:cNvPr id="7" name="Group 99"/>
              <p:cNvGrpSpPr>
                <a:grpSpLocks/>
              </p:cNvGrpSpPr>
              <p:nvPr/>
            </p:nvGrpSpPr>
            <p:grpSpPr bwMode="auto">
              <a:xfrm>
                <a:off x="2708666" y="1664420"/>
                <a:ext cx="2171736" cy="1300848"/>
                <a:chOff x="3750112" y="2474401"/>
                <a:chExt cx="2434060" cy="1278912"/>
              </a:xfrm>
            </p:grpSpPr>
            <p:sp>
              <p:nvSpPr>
                <p:cNvPr id="700431" name="Freeform 7"/>
                <p:cNvSpPr>
                  <a:spLocks noChangeAspect="1"/>
                </p:cNvSpPr>
                <p:nvPr/>
              </p:nvSpPr>
              <p:spPr bwMode="auto">
                <a:xfrm>
                  <a:off x="4091427" y="3073015"/>
                  <a:ext cx="1824570" cy="662011"/>
                </a:xfrm>
                <a:custGeom>
                  <a:avLst/>
                  <a:gdLst>
                    <a:gd name="T0" fmla="*/ 0 w 4327"/>
                    <a:gd name="T1" fmla="*/ 960 h 1255"/>
                    <a:gd name="T2" fmla="*/ 0 w 4327"/>
                    <a:gd name="T3" fmla="*/ 1255 h 1255"/>
                    <a:gd name="T4" fmla="*/ 3378 w 4327"/>
                    <a:gd name="T5" fmla="*/ 1255 h 1255"/>
                    <a:gd name="T6" fmla="*/ 4327 w 4327"/>
                    <a:gd name="T7" fmla="*/ 293 h 1255"/>
                    <a:gd name="T8" fmla="*/ 4327 w 4327"/>
                    <a:gd name="T9" fmla="*/ 0 h 1255"/>
                    <a:gd name="T10" fmla="*/ 0 w 4327"/>
                    <a:gd name="T11" fmla="*/ 960 h 12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327"/>
                    <a:gd name="T19" fmla="*/ 0 h 1255"/>
                    <a:gd name="T20" fmla="*/ 4327 w 4327"/>
                    <a:gd name="T21" fmla="*/ 1255 h 12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327" h="1255">
                      <a:moveTo>
                        <a:pt x="0" y="960"/>
                      </a:moveTo>
                      <a:lnTo>
                        <a:pt x="0" y="1255"/>
                      </a:lnTo>
                      <a:lnTo>
                        <a:pt x="3378" y="1255"/>
                      </a:lnTo>
                      <a:lnTo>
                        <a:pt x="4327" y="293"/>
                      </a:lnTo>
                      <a:lnTo>
                        <a:pt x="4327" y="0"/>
                      </a:lnTo>
                      <a:lnTo>
                        <a:pt x="0" y="96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2" name="Freeform 8"/>
                <p:cNvSpPr>
                  <a:spLocks noChangeAspect="1"/>
                </p:cNvSpPr>
                <p:nvPr/>
              </p:nvSpPr>
              <p:spPr bwMode="auto">
                <a:xfrm>
                  <a:off x="4097278" y="3079111"/>
                  <a:ext cx="1824570" cy="663230"/>
                </a:xfrm>
                <a:custGeom>
                  <a:avLst/>
                  <a:gdLst>
                    <a:gd name="T0" fmla="*/ 0 w 4327"/>
                    <a:gd name="T1" fmla="*/ 962 h 1255"/>
                    <a:gd name="T2" fmla="*/ 0 w 4327"/>
                    <a:gd name="T3" fmla="*/ 1255 h 1255"/>
                    <a:gd name="T4" fmla="*/ 3378 w 4327"/>
                    <a:gd name="T5" fmla="*/ 1255 h 1255"/>
                    <a:gd name="T6" fmla="*/ 4327 w 4327"/>
                    <a:gd name="T7" fmla="*/ 295 h 1255"/>
                    <a:gd name="T8" fmla="*/ 4327 w 4327"/>
                    <a:gd name="T9" fmla="*/ 0 h 12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7"/>
                    <a:gd name="T16" fmla="*/ 0 h 1255"/>
                    <a:gd name="T17" fmla="*/ 4327 w 4327"/>
                    <a:gd name="T18" fmla="*/ 1255 h 12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7" h="1255">
                      <a:moveTo>
                        <a:pt x="0" y="962"/>
                      </a:moveTo>
                      <a:lnTo>
                        <a:pt x="0" y="1255"/>
                      </a:lnTo>
                      <a:lnTo>
                        <a:pt x="3378" y="1255"/>
                      </a:lnTo>
                      <a:lnTo>
                        <a:pt x="4327" y="295"/>
                      </a:lnTo>
                      <a:lnTo>
                        <a:pt x="4327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3" name="Freeform 9"/>
                <p:cNvSpPr>
                  <a:spLocks noChangeAspect="1"/>
                </p:cNvSpPr>
                <p:nvPr/>
              </p:nvSpPr>
              <p:spPr bwMode="auto">
                <a:xfrm>
                  <a:off x="4085575" y="3098618"/>
                  <a:ext cx="1823595" cy="505957"/>
                </a:xfrm>
                <a:custGeom>
                  <a:avLst/>
                  <a:gdLst>
                    <a:gd name="T0" fmla="*/ 0 w 4327"/>
                    <a:gd name="T1" fmla="*/ 959 h 959"/>
                    <a:gd name="T2" fmla="*/ 963 w 4327"/>
                    <a:gd name="T3" fmla="*/ 0 h 959"/>
                    <a:gd name="T4" fmla="*/ 4327 w 4327"/>
                    <a:gd name="T5" fmla="*/ 0 h 959"/>
                    <a:gd name="T6" fmla="*/ 3377 w 4327"/>
                    <a:gd name="T7" fmla="*/ 959 h 959"/>
                    <a:gd name="T8" fmla="*/ 0 w 4327"/>
                    <a:gd name="T9" fmla="*/ 959 h 9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7"/>
                    <a:gd name="T16" fmla="*/ 0 h 959"/>
                    <a:gd name="T17" fmla="*/ 4327 w 4327"/>
                    <a:gd name="T18" fmla="*/ 959 h 9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7" h="959">
                      <a:moveTo>
                        <a:pt x="0" y="959"/>
                      </a:moveTo>
                      <a:lnTo>
                        <a:pt x="963" y="0"/>
                      </a:lnTo>
                      <a:lnTo>
                        <a:pt x="4327" y="0"/>
                      </a:lnTo>
                      <a:lnTo>
                        <a:pt x="3377" y="959"/>
                      </a:lnTo>
                      <a:lnTo>
                        <a:pt x="0" y="959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4" name="Line 10"/>
                <p:cNvSpPr>
                  <a:spLocks noChangeAspect="1" noChangeShapeType="1"/>
                </p:cNvSpPr>
                <p:nvPr/>
              </p:nvSpPr>
              <p:spPr bwMode="auto">
                <a:xfrm>
                  <a:off x="5522022" y="3588725"/>
                  <a:ext cx="975" cy="153616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35" name="Freeform 11"/>
                <p:cNvSpPr>
                  <a:spLocks noChangeAspect="1"/>
                </p:cNvSpPr>
                <p:nvPr/>
              </p:nvSpPr>
              <p:spPr bwMode="auto">
                <a:xfrm>
                  <a:off x="5536650" y="3230288"/>
                  <a:ext cx="212590" cy="265780"/>
                </a:xfrm>
                <a:custGeom>
                  <a:avLst/>
                  <a:gdLst>
                    <a:gd name="T0" fmla="*/ 0 w 504"/>
                    <a:gd name="T1" fmla="*/ 480 h 502"/>
                    <a:gd name="T2" fmla="*/ 22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2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6" name="Freeform 12"/>
                <p:cNvSpPr>
                  <a:spLocks noChangeAspect="1"/>
                </p:cNvSpPr>
                <p:nvPr/>
              </p:nvSpPr>
              <p:spPr bwMode="auto">
                <a:xfrm>
                  <a:off x="5536650" y="3172987"/>
                  <a:ext cx="212590" cy="264561"/>
                </a:xfrm>
                <a:custGeom>
                  <a:avLst/>
                  <a:gdLst>
                    <a:gd name="T0" fmla="*/ 0 w 504"/>
                    <a:gd name="T1" fmla="*/ 480 h 502"/>
                    <a:gd name="T2" fmla="*/ 22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2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7" name="Freeform 13"/>
                <p:cNvSpPr>
                  <a:spLocks noChangeAspect="1"/>
                </p:cNvSpPr>
                <p:nvPr/>
              </p:nvSpPr>
              <p:spPr bwMode="auto">
                <a:xfrm>
                  <a:off x="5451809" y="3230288"/>
                  <a:ext cx="212590" cy="265780"/>
                </a:xfrm>
                <a:custGeom>
                  <a:avLst/>
                  <a:gdLst>
                    <a:gd name="T0" fmla="*/ 0 w 504"/>
                    <a:gd name="T1" fmla="*/ 480 h 502"/>
                    <a:gd name="T2" fmla="*/ 23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3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8" name="Freeform 14"/>
                <p:cNvSpPr>
                  <a:spLocks noChangeAspect="1"/>
                </p:cNvSpPr>
                <p:nvPr/>
              </p:nvSpPr>
              <p:spPr bwMode="auto">
                <a:xfrm>
                  <a:off x="5451809" y="3172987"/>
                  <a:ext cx="212590" cy="264561"/>
                </a:xfrm>
                <a:custGeom>
                  <a:avLst/>
                  <a:gdLst>
                    <a:gd name="T0" fmla="*/ 0 w 504"/>
                    <a:gd name="T1" fmla="*/ 480 h 502"/>
                    <a:gd name="T2" fmla="*/ 23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3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39" name="Freeform 15"/>
                <p:cNvSpPr>
                  <a:spLocks noChangeAspect="1"/>
                </p:cNvSpPr>
                <p:nvPr/>
              </p:nvSpPr>
              <p:spPr bwMode="auto">
                <a:xfrm>
                  <a:off x="5372819" y="3230288"/>
                  <a:ext cx="212590" cy="265780"/>
                </a:xfrm>
                <a:custGeom>
                  <a:avLst/>
                  <a:gdLst>
                    <a:gd name="T0" fmla="*/ 0 w 505"/>
                    <a:gd name="T1" fmla="*/ 480 h 502"/>
                    <a:gd name="T2" fmla="*/ 23 w 505"/>
                    <a:gd name="T3" fmla="*/ 502 h 502"/>
                    <a:gd name="T4" fmla="*/ 505 w 505"/>
                    <a:gd name="T5" fmla="*/ 22 h 502"/>
                    <a:gd name="T6" fmla="*/ 482 w 505"/>
                    <a:gd name="T7" fmla="*/ 0 h 502"/>
                    <a:gd name="T8" fmla="*/ 0 w 505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5"/>
                    <a:gd name="T16" fmla="*/ 0 h 502"/>
                    <a:gd name="T17" fmla="*/ 505 w 505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5" h="502">
                      <a:moveTo>
                        <a:pt x="0" y="480"/>
                      </a:moveTo>
                      <a:lnTo>
                        <a:pt x="23" y="502"/>
                      </a:lnTo>
                      <a:lnTo>
                        <a:pt x="505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40" name="Freeform 16"/>
                <p:cNvSpPr>
                  <a:spLocks noChangeAspect="1"/>
                </p:cNvSpPr>
                <p:nvPr/>
              </p:nvSpPr>
              <p:spPr bwMode="auto">
                <a:xfrm>
                  <a:off x="5311382" y="3481438"/>
                  <a:ext cx="243796" cy="48767"/>
                </a:xfrm>
                <a:custGeom>
                  <a:avLst/>
                  <a:gdLst>
                    <a:gd name="T0" fmla="*/ 577 w 577"/>
                    <a:gd name="T1" fmla="*/ 0 h 92"/>
                    <a:gd name="T2" fmla="*/ 93 w 577"/>
                    <a:gd name="T3" fmla="*/ 0 h 92"/>
                    <a:gd name="T4" fmla="*/ 0 w 577"/>
                    <a:gd name="T5" fmla="*/ 92 h 92"/>
                    <a:gd name="T6" fmla="*/ 483 w 577"/>
                    <a:gd name="T7" fmla="*/ 92 h 92"/>
                    <a:gd name="T8" fmla="*/ 577 w 577"/>
                    <a:gd name="T9" fmla="*/ 0 h 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7"/>
                    <a:gd name="T16" fmla="*/ 0 h 92"/>
                    <a:gd name="T17" fmla="*/ 577 w 577"/>
                    <a:gd name="T18" fmla="*/ 92 h 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7" h="92">
                      <a:moveTo>
                        <a:pt x="577" y="0"/>
                      </a:moveTo>
                      <a:lnTo>
                        <a:pt x="93" y="0"/>
                      </a:lnTo>
                      <a:lnTo>
                        <a:pt x="0" y="92"/>
                      </a:lnTo>
                      <a:lnTo>
                        <a:pt x="483" y="92"/>
                      </a:lnTo>
                      <a:lnTo>
                        <a:pt x="5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41" name="Freeform 17"/>
                <p:cNvSpPr>
                  <a:spLocks noChangeAspect="1"/>
                </p:cNvSpPr>
                <p:nvPr/>
              </p:nvSpPr>
              <p:spPr bwMode="auto">
                <a:xfrm>
                  <a:off x="5595161" y="3119344"/>
                  <a:ext cx="241846" cy="49986"/>
                </a:xfrm>
                <a:custGeom>
                  <a:avLst/>
                  <a:gdLst>
                    <a:gd name="T0" fmla="*/ 576 w 576"/>
                    <a:gd name="T1" fmla="*/ 0 h 93"/>
                    <a:gd name="T2" fmla="*/ 94 w 576"/>
                    <a:gd name="T3" fmla="*/ 0 h 93"/>
                    <a:gd name="T4" fmla="*/ 0 w 576"/>
                    <a:gd name="T5" fmla="*/ 93 h 93"/>
                    <a:gd name="T6" fmla="*/ 482 w 576"/>
                    <a:gd name="T7" fmla="*/ 93 h 93"/>
                    <a:gd name="T8" fmla="*/ 576 w 576"/>
                    <a:gd name="T9" fmla="*/ 0 h 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6"/>
                    <a:gd name="T16" fmla="*/ 0 h 93"/>
                    <a:gd name="T17" fmla="*/ 576 w 576"/>
                    <a:gd name="T18" fmla="*/ 93 h 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6" h="93">
                      <a:moveTo>
                        <a:pt x="576" y="0"/>
                      </a:moveTo>
                      <a:lnTo>
                        <a:pt x="94" y="0"/>
                      </a:lnTo>
                      <a:lnTo>
                        <a:pt x="0" y="93"/>
                      </a:lnTo>
                      <a:lnTo>
                        <a:pt x="482" y="93"/>
                      </a:lnTo>
                      <a:lnTo>
                        <a:pt x="57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42" name="Freeform 18"/>
                <p:cNvSpPr>
                  <a:spLocks noChangeAspect="1"/>
                </p:cNvSpPr>
                <p:nvPr/>
              </p:nvSpPr>
              <p:spPr bwMode="auto">
                <a:xfrm>
                  <a:off x="4255258" y="3464370"/>
                  <a:ext cx="1056125" cy="25603"/>
                </a:xfrm>
                <a:custGeom>
                  <a:avLst/>
                  <a:gdLst>
                    <a:gd name="T0" fmla="*/ 0 w 2507"/>
                    <a:gd name="T1" fmla="*/ 32 h 47"/>
                    <a:gd name="T2" fmla="*/ 93 w 2507"/>
                    <a:gd name="T3" fmla="*/ 0 h 47"/>
                    <a:gd name="T4" fmla="*/ 187 w 2507"/>
                    <a:gd name="T5" fmla="*/ 32 h 47"/>
                    <a:gd name="T6" fmla="*/ 280 w 2507"/>
                    <a:gd name="T7" fmla="*/ 47 h 47"/>
                    <a:gd name="T8" fmla="*/ 390 w 2507"/>
                    <a:gd name="T9" fmla="*/ 32 h 47"/>
                    <a:gd name="T10" fmla="*/ 484 w 2507"/>
                    <a:gd name="T11" fmla="*/ 0 h 47"/>
                    <a:gd name="T12" fmla="*/ 577 w 2507"/>
                    <a:gd name="T13" fmla="*/ 32 h 47"/>
                    <a:gd name="T14" fmla="*/ 671 w 2507"/>
                    <a:gd name="T15" fmla="*/ 47 h 47"/>
                    <a:gd name="T16" fmla="*/ 764 w 2507"/>
                    <a:gd name="T17" fmla="*/ 32 h 47"/>
                    <a:gd name="T18" fmla="*/ 857 w 2507"/>
                    <a:gd name="T19" fmla="*/ 0 h 47"/>
                    <a:gd name="T20" fmla="*/ 966 w 2507"/>
                    <a:gd name="T21" fmla="*/ 32 h 47"/>
                    <a:gd name="T22" fmla="*/ 1059 w 2507"/>
                    <a:gd name="T23" fmla="*/ 47 h 47"/>
                    <a:gd name="T24" fmla="*/ 1153 w 2507"/>
                    <a:gd name="T25" fmla="*/ 32 h 47"/>
                    <a:gd name="T26" fmla="*/ 1246 w 2507"/>
                    <a:gd name="T27" fmla="*/ 0 h 47"/>
                    <a:gd name="T28" fmla="*/ 1339 w 2507"/>
                    <a:gd name="T29" fmla="*/ 32 h 47"/>
                    <a:gd name="T30" fmla="*/ 1433 w 2507"/>
                    <a:gd name="T31" fmla="*/ 47 h 47"/>
                    <a:gd name="T32" fmla="*/ 1541 w 2507"/>
                    <a:gd name="T33" fmla="*/ 32 h 47"/>
                    <a:gd name="T34" fmla="*/ 1634 w 2507"/>
                    <a:gd name="T35" fmla="*/ 0 h 47"/>
                    <a:gd name="T36" fmla="*/ 1728 w 2507"/>
                    <a:gd name="T37" fmla="*/ 32 h 47"/>
                    <a:gd name="T38" fmla="*/ 1823 w 2507"/>
                    <a:gd name="T39" fmla="*/ 47 h 47"/>
                    <a:gd name="T40" fmla="*/ 1931 w 2507"/>
                    <a:gd name="T41" fmla="*/ 32 h 47"/>
                    <a:gd name="T42" fmla="*/ 2025 w 2507"/>
                    <a:gd name="T43" fmla="*/ 0 h 47"/>
                    <a:gd name="T44" fmla="*/ 2118 w 2507"/>
                    <a:gd name="T45" fmla="*/ 32 h 47"/>
                    <a:gd name="T46" fmla="*/ 2212 w 2507"/>
                    <a:gd name="T47" fmla="*/ 47 h 47"/>
                    <a:gd name="T48" fmla="*/ 2305 w 2507"/>
                    <a:gd name="T49" fmla="*/ 32 h 47"/>
                    <a:gd name="T50" fmla="*/ 2398 w 2507"/>
                    <a:gd name="T51" fmla="*/ 0 h 47"/>
                    <a:gd name="T52" fmla="*/ 2507 w 2507"/>
                    <a:gd name="T53" fmla="*/ 32 h 4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507"/>
                    <a:gd name="T82" fmla="*/ 0 h 47"/>
                    <a:gd name="T83" fmla="*/ 2507 w 2507"/>
                    <a:gd name="T84" fmla="*/ 47 h 4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507" h="47">
                      <a:moveTo>
                        <a:pt x="0" y="32"/>
                      </a:moveTo>
                      <a:lnTo>
                        <a:pt x="93" y="0"/>
                      </a:lnTo>
                      <a:lnTo>
                        <a:pt x="187" y="32"/>
                      </a:lnTo>
                      <a:lnTo>
                        <a:pt x="280" y="47"/>
                      </a:lnTo>
                      <a:lnTo>
                        <a:pt x="390" y="32"/>
                      </a:lnTo>
                      <a:lnTo>
                        <a:pt x="484" y="0"/>
                      </a:lnTo>
                      <a:lnTo>
                        <a:pt x="577" y="32"/>
                      </a:lnTo>
                      <a:lnTo>
                        <a:pt x="671" y="47"/>
                      </a:lnTo>
                      <a:lnTo>
                        <a:pt x="764" y="32"/>
                      </a:lnTo>
                      <a:lnTo>
                        <a:pt x="857" y="0"/>
                      </a:lnTo>
                      <a:lnTo>
                        <a:pt x="966" y="32"/>
                      </a:lnTo>
                      <a:lnTo>
                        <a:pt x="1059" y="47"/>
                      </a:lnTo>
                      <a:lnTo>
                        <a:pt x="1153" y="32"/>
                      </a:lnTo>
                      <a:lnTo>
                        <a:pt x="1246" y="0"/>
                      </a:lnTo>
                      <a:lnTo>
                        <a:pt x="1339" y="32"/>
                      </a:lnTo>
                      <a:lnTo>
                        <a:pt x="1433" y="47"/>
                      </a:lnTo>
                      <a:lnTo>
                        <a:pt x="1541" y="32"/>
                      </a:lnTo>
                      <a:lnTo>
                        <a:pt x="1634" y="0"/>
                      </a:lnTo>
                      <a:lnTo>
                        <a:pt x="1728" y="32"/>
                      </a:lnTo>
                      <a:lnTo>
                        <a:pt x="1823" y="47"/>
                      </a:lnTo>
                      <a:lnTo>
                        <a:pt x="1931" y="32"/>
                      </a:lnTo>
                      <a:lnTo>
                        <a:pt x="2025" y="0"/>
                      </a:lnTo>
                      <a:lnTo>
                        <a:pt x="2118" y="32"/>
                      </a:lnTo>
                      <a:lnTo>
                        <a:pt x="2212" y="47"/>
                      </a:lnTo>
                      <a:lnTo>
                        <a:pt x="2305" y="32"/>
                      </a:lnTo>
                      <a:lnTo>
                        <a:pt x="2398" y="0"/>
                      </a:lnTo>
                      <a:lnTo>
                        <a:pt x="2507" y="32"/>
                      </a:lnTo>
                    </a:path>
                  </a:pathLst>
                </a:cu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43" name="Freeform 19"/>
                <p:cNvSpPr>
                  <a:spLocks noChangeAspect="1"/>
                </p:cNvSpPr>
                <p:nvPr/>
              </p:nvSpPr>
              <p:spPr bwMode="auto">
                <a:xfrm>
                  <a:off x="4499054" y="3153480"/>
                  <a:ext cx="1056125" cy="24383"/>
                </a:xfrm>
                <a:custGeom>
                  <a:avLst/>
                  <a:gdLst>
                    <a:gd name="T0" fmla="*/ 0 w 2507"/>
                    <a:gd name="T1" fmla="*/ 30 h 47"/>
                    <a:gd name="T2" fmla="*/ 94 w 2507"/>
                    <a:gd name="T3" fmla="*/ 0 h 47"/>
                    <a:gd name="T4" fmla="*/ 187 w 2507"/>
                    <a:gd name="T5" fmla="*/ 30 h 47"/>
                    <a:gd name="T6" fmla="*/ 280 w 2507"/>
                    <a:gd name="T7" fmla="*/ 47 h 47"/>
                    <a:gd name="T8" fmla="*/ 389 w 2507"/>
                    <a:gd name="T9" fmla="*/ 30 h 47"/>
                    <a:gd name="T10" fmla="*/ 482 w 2507"/>
                    <a:gd name="T11" fmla="*/ 0 h 47"/>
                    <a:gd name="T12" fmla="*/ 576 w 2507"/>
                    <a:gd name="T13" fmla="*/ 30 h 47"/>
                    <a:gd name="T14" fmla="*/ 669 w 2507"/>
                    <a:gd name="T15" fmla="*/ 47 h 47"/>
                    <a:gd name="T16" fmla="*/ 762 w 2507"/>
                    <a:gd name="T17" fmla="*/ 30 h 47"/>
                    <a:gd name="T18" fmla="*/ 856 w 2507"/>
                    <a:gd name="T19" fmla="*/ 0 h 47"/>
                    <a:gd name="T20" fmla="*/ 964 w 2507"/>
                    <a:gd name="T21" fmla="*/ 30 h 47"/>
                    <a:gd name="T22" fmla="*/ 1057 w 2507"/>
                    <a:gd name="T23" fmla="*/ 47 h 47"/>
                    <a:gd name="T24" fmla="*/ 1151 w 2507"/>
                    <a:gd name="T25" fmla="*/ 30 h 47"/>
                    <a:gd name="T26" fmla="*/ 1246 w 2507"/>
                    <a:gd name="T27" fmla="*/ 0 h 47"/>
                    <a:gd name="T28" fmla="*/ 1354 w 2507"/>
                    <a:gd name="T29" fmla="*/ 30 h 47"/>
                    <a:gd name="T30" fmla="*/ 1448 w 2507"/>
                    <a:gd name="T31" fmla="*/ 47 h 47"/>
                    <a:gd name="T32" fmla="*/ 1541 w 2507"/>
                    <a:gd name="T33" fmla="*/ 30 h 47"/>
                    <a:gd name="T34" fmla="*/ 1635 w 2507"/>
                    <a:gd name="T35" fmla="*/ 0 h 47"/>
                    <a:gd name="T36" fmla="*/ 1728 w 2507"/>
                    <a:gd name="T37" fmla="*/ 30 h 47"/>
                    <a:gd name="T38" fmla="*/ 1821 w 2507"/>
                    <a:gd name="T39" fmla="*/ 47 h 47"/>
                    <a:gd name="T40" fmla="*/ 1930 w 2507"/>
                    <a:gd name="T41" fmla="*/ 30 h 47"/>
                    <a:gd name="T42" fmla="*/ 2023 w 2507"/>
                    <a:gd name="T43" fmla="*/ 0 h 47"/>
                    <a:gd name="T44" fmla="*/ 2116 w 2507"/>
                    <a:gd name="T45" fmla="*/ 30 h 47"/>
                    <a:gd name="T46" fmla="*/ 2210 w 2507"/>
                    <a:gd name="T47" fmla="*/ 47 h 47"/>
                    <a:gd name="T48" fmla="*/ 2303 w 2507"/>
                    <a:gd name="T49" fmla="*/ 30 h 47"/>
                    <a:gd name="T50" fmla="*/ 2397 w 2507"/>
                    <a:gd name="T51" fmla="*/ 0 h 47"/>
                    <a:gd name="T52" fmla="*/ 2507 w 2507"/>
                    <a:gd name="T53" fmla="*/ 30 h 4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507"/>
                    <a:gd name="T82" fmla="*/ 0 h 47"/>
                    <a:gd name="T83" fmla="*/ 2507 w 2507"/>
                    <a:gd name="T84" fmla="*/ 47 h 4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507" h="47">
                      <a:moveTo>
                        <a:pt x="0" y="30"/>
                      </a:moveTo>
                      <a:lnTo>
                        <a:pt x="94" y="0"/>
                      </a:lnTo>
                      <a:lnTo>
                        <a:pt x="187" y="30"/>
                      </a:lnTo>
                      <a:lnTo>
                        <a:pt x="280" y="47"/>
                      </a:lnTo>
                      <a:lnTo>
                        <a:pt x="389" y="30"/>
                      </a:lnTo>
                      <a:lnTo>
                        <a:pt x="482" y="0"/>
                      </a:lnTo>
                      <a:lnTo>
                        <a:pt x="576" y="30"/>
                      </a:lnTo>
                      <a:lnTo>
                        <a:pt x="669" y="47"/>
                      </a:lnTo>
                      <a:lnTo>
                        <a:pt x="762" y="30"/>
                      </a:lnTo>
                      <a:lnTo>
                        <a:pt x="856" y="0"/>
                      </a:lnTo>
                      <a:lnTo>
                        <a:pt x="964" y="30"/>
                      </a:lnTo>
                      <a:lnTo>
                        <a:pt x="1057" y="47"/>
                      </a:lnTo>
                      <a:lnTo>
                        <a:pt x="1151" y="30"/>
                      </a:lnTo>
                      <a:lnTo>
                        <a:pt x="1246" y="0"/>
                      </a:lnTo>
                      <a:lnTo>
                        <a:pt x="1354" y="30"/>
                      </a:lnTo>
                      <a:lnTo>
                        <a:pt x="1448" y="47"/>
                      </a:lnTo>
                      <a:lnTo>
                        <a:pt x="1541" y="30"/>
                      </a:lnTo>
                      <a:lnTo>
                        <a:pt x="1635" y="0"/>
                      </a:lnTo>
                      <a:lnTo>
                        <a:pt x="1728" y="30"/>
                      </a:lnTo>
                      <a:lnTo>
                        <a:pt x="1821" y="47"/>
                      </a:lnTo>
                      <a:lnTo>
                        <a:pt x="1930" y="30"/>
                      </a:lnTo>
                      <a:lnTo>
                        <a:pt x="2023" y="0"/>
                      </a:lnTo>
                      <a:lnTo>
                        <a:pt x="2116" y="30"/>
                      </a:lnTo>
                      <a:lnTo>
                        <a:pt x="2210" y="47"/>
                      </a:lnTo>
                      <a:lnTo>
                        <a:pt x="2303" y="30"/>
                      </a:lnTo>
                      <a:lnTo>
                        <a:pt x="2397" y="0"/>
                      </a:lnTo>
                      <a:lnTo>
                        <a:pt x="2507" y="30"/>
                      </a:lnTo>
                    </a:path>
                  </a:pathLst>
                </a:cu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44" name="Line 2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255258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45" name="Line 2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419089" y="3169330"/>
                  <a:ext cx="242821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46" name="Line 2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582920" y="3169330"/>
                  <a:ext cx="242821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47" name="Line 2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739924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48" name="Line 2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904730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49" name="Line 2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5069537" y="3169330"/>
                  <a:ext cx="24184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50" name="Line 2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5226541" y="3169330"/>
                  <a:ext cx="250622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51" name="Line 2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5311382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52" name="Rectangl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112" y="2474401"/>
                  <a:ext cx="433957" cy="1487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53" name="Rectangle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230519" y="2738303"/>
                  <a:ext cx="796404" cy="1657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900" b="1" i="1">
                      <a:latin typeface="Times" pitchFamily="18" charset="0"/>
                      <a:ea typeface="ＭＳ Ｐゴシック" pitchFamily="34" charset="-128"/>
                    </a:rPr>
                    <a:t>X-ray source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54" name="Rectangl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517582" y="3604574"/>
                  <a:ext cx="721637" cy="1487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55" name="Rectangle 33"/>
                <p:cNvSpPr>
                  <a:spLocks noChangeAspect="1" noChangeArrowheads="1"/>
                </p:cNvSpPr>
                <p:nvPr/>
              </p:nvSpPr>
              <p:spPr bwMode="auto">
                <a:xfrm>
                  <a:off x="5646846" y="2806016"/>
                  <a:ext cx="209665" cy="117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56" name="Rectangle 34"/>
                <p:cNvSpPr>
                  <a:spLocks noChangeAspect="1" noChangeArrowheads="1"/>
                </p:cNvSpPr>
                <p:nvPr/>
              </p:nvSpPr>
              <p:spPr bwMode="auto">
                <a:xfrm>
                  <a:off x="5645049" y="2808572"/>
                  <a:ext cx="308554" cy="13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750" b="1">
                      <a:latin typeface="Times" pitchFamily="18" charset="0"/>
                      <a:ea typeface="ＭＳ Ｐゴシック" pitchFamily="34" charset="-128"/>
                    </a:rPr>
                    <a:t>m=+1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57" name="Rectangl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5305531" y="2563401"/>
                  <a:ext cx="171632" cy="117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58" name="Rectangle 36"/>
                <p:cNvSpPr>
                  <a:spLocks noChangeAspect="1" noChangeArrowheads="1"/>
                </p:cNvSpPr>
                <p:nvPr/>
              </p:nvSpPr>
              <p:spPr bwMode="auto">
                <a:xfrm>
                  <a:off x="5305206" y="2566533"/>
                  <a:ext cx="279367" cy="13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750" b="1">
                      <a:latin typeface="Times" pitchFamily="18" charset="0"/>
                      <a:ea typeface="ＭＳ Ｐゴシック" pitchFamily="34" charset="-128"/>
                    </a:rPr>
                    <a:t>m=-1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59" name="Rectangl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5548352" y="2587784"/>
                  <a:ext cx="152129" cy="117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60" name="Rectangl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5547188" y="2591517"/>
                  <a:ext cx="237670" cy="13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750" b="1">
                      <a:latin typeface="Times" pitchFamily="18" charset="0"/>
                      <a:ea typeface="ＭＳ Ｐゴシック" pitchFamily="34" charset="-128"/>
                    </a:rPr>
                    <a:t>m=0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61" name="Rectangl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5705357" y="2965728"/>
                  <a:ext cx="171632" cy="1487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62" name="Rectangl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5703765" y="2966291"/>
                  <a:ext cx="266858" cy="1657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900" b="1">
                      <a:latin typeface="Times" pitchFamily="18" charset="0"/>
                      <a:ea typeface="ＭＳ Ｐゴシック" pitchFamily="34" charset="-128"/>
                    </a:rPr>
                    <a:t>IDT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63" name="Rectangl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5156328" y="3271740"/>
                  <a:ext cx="211615" cy="1499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64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5155746" y="3272355"/>
                  <a:ext cx="341911" cy="1657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900" b="1">
                      <a:latin typeface="Times" pitchFamily="18" charset="0"/>
                      <a:ea typeface="ＭＳ Ｐゴシック" pitchFamily="34" charset="-128"/>
                    </a:rPr>
                    <a:t>SAW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65" name="Freeform 43"/>
                <p:cNvSpPr>
                  <a:spLocks noChangeAspect="1"/>
                </p:cNvSpPr>
                <p:nvPr/>
              </p:nvSpPr>
              <p:spPr bwMode="auto">
                <a:xfrm>
                  <a:off x="4038767" y="2813331"/>
                  <a:ext cx="97518" cy="531559"/>
                </a:xfrm>
                <a:custGeom>
                  <a:avLst/>
                  <a:gdLst>
                    <a:gd name="T0" fmla="*/ 187 w 234"/>
                    <a:gd name="T1" fmla="*/ 1006 h 1006"/>
                    <a:gd name="T2" fmla="*/ 155 w 234"/>
                    <a:gd name="T3" fmla="*/ 977 h 1006"/>
                    <a:gd name="T4" fmla="*/ 126 w 234"/>
                    <a:gd name="T5" fmla="*/ 930 h 1006"/>
                    <a:gd name="T6" fmla="*/ 79 w 234"/>
                    <a:gd name="T7" fmla="*/ 851 h 1006"/>
                    <a:gd name="T8" fmla="*/ 47 w 234"/>
                    <a:gd name="T9" fmla="*/ 790 h 1006"/>
                    <a:gd name="T10" fmla="*/ 32 w 234"/>
                    <a:gd name="T11" fmla="*/ 745 h 1006"/>
                    <a:gd name="T12" fmla="*/ 15 w 234"/>
                    <a:gd name="T13" fmla="*/ 667 h 1006"/>
                    <a:gd name="T14" fmla="*/ 0 w 234"/>
                    <a:gd name="T15" fmla="*/ 588 h 1006"/>
                    <a:gd name="T16" fmla="*/ 0 w 234"/>
                    <a:gd name="T17" fmla="*/ 527 h 1006"/>
                    <a:gd name="T18" fmla="*/ 0 w 234"/>
                    <a:gd name="T19" fmla="*/ 480 h 1006"/>
                    <a:gd name="T20" fmla="*/ 0 w 234"/>
                    <a:gd name="T21" fmla="*/ 450 h 1006"/>
                    <a:gd name="T22" fmla="*/ 15 w 234"/>
                    <a:gd name="T23" fmla="*/ 372 h 1006"/>
                    <a:gd name="T24" fmla="*/ 32 w 234"/>
                    <a:gd name="T25" fmla="*/ 295 h 1006"/>
                    <a:gd name="T26" fmla="*/ 47 w 234"/>
                    <a:gd name="T27" fmla="*/ 248 h 1006"/>
                    <a:gd name="T28" fmla="*/ 79 w 234"/>
                    <a:gd name="T29" fmla="*/ 185 h 1006"/>
                    <a:gd name="T30" fmla="*/ 109 w 234"/>
                    <a:gd name="T31" fmla="*/ 140 h 1006"/>
                    <a:gd name="T32" fmla="*/ 155 w 234"/>
                    <a:gd name="T33" fmla="*/ 77 h 1006"/>
                    <a:gd name="T34" fmla="*/ 202 w 234"/>
                    <a:gd name="T35" fmla="*/ 30 h 1006"/>
                    <a:gd name="T36" fmla="*/ 234 w 234"/>
                    <a:gd name="T37" fmla="*/ 0 h 100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4"/>
                    <a:gd name="T58" fmla="*/ 0 h 1006"/>
                    <a:gd name="T59" fmla="*/ 234 w 234"/>
                    <a:gd name="T60" fmla="*/ 1006 h 100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4" h="1006">
                      <a:moveTo>
                        <a:pt x="187" y="1006"/>
                      </a:moveTo>
                      <a:lnTo>
                        <a:pt x="155" y="977"/>
                      </a:lnTo>
                      <a:lnTo>
                        <a:pt x="126" y="930"/>
                      </a:lnTo>
                      <a:lnTo>
                        <a:pt x="79" y="851"/>
                      </a:lnTo>
                      <a:lnTo>
                        <a:pt x="47" y="790"/>
                      </a:lnTo>
                      <a:lnTo>
                        <a:pt x="32" y="745"/>
                      </a:lnTo>
                      <a:lnTo>
                        <a:pt x="15" y="667"/>
                      </a:lnTo>
                      <a:lnTo>
                        <a:pt x="0" y="588"/>
                      </a:lnTo>
                      <a:lnTo>
                        <a:pt x="0" y="527"/>
                      </a:lnTo>
                      <a:lnTo>
                        <a:pt x="0" y="480"/>
                      </a:lnTo>
                      <a:lnTo>
                        <a:pt x="0" y="450"/>
                      </a:lnTo>
                      <a:lnTo>
                        <a:pt x="15" y="372"/>
                      </a:lnTo>
                      <a:lnTo>
                        <a:pt x="32" y="295"/>
                      </a:lnTo>
                      <a:lnTo>
                        <a:pt x="47" y="248"/>
                      </a:lnTo>
                      <a:lnTo>
                        <a:pt x="79" y="185"/>
                      </a:lnTo>
                      <a:lnTo>
                        <a:pt x="109" y="140"/>
                      </a:lnTo>
                      <a:lnTo>
                        <a:pt x="155" y="77"/>
                      </a:lnTo>
                      <a:lnTo>
                        <a:pt x="202" y="30"/>
                      </a:lnTo>
                      <a:lnTo>
                        <a:pt x="234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grpSp>
              <p:nvGrpSpPr>
                <p:cNvPr id="8" name="Group 44"/>
                <p:cNvGrpSpPr>
                  <a:grpSpLocks noChangeAspect="1"/>
                </p:cNvGrpSpPr>
                <p:nvPr/>
              </p:nvGrpSpPr>
              <p:grpSpPr bwMode="auto">
                <a:xfrm>
                  <a:off x="4091427" y="2806016"/>
                  <a:ext cx="44858" cy="57301"/>
                  <a:chOff x="1181" y="960"/>
                  <a:chExt cx="54" cy="54"/>
                </a:xfrm>
              </p:grpSpPr>
              <p:sp>
                <p:nvSpPr>
                  <p:cNvPr id="700467" name="Freeform 45"/>
                  <p:cNvSpPr>
                    <a:spLocks noChangeAspect="1"/>
                  </p:cNvSpPr>
                  <p:nvPr/>
                </p:nvSpPr>
                <p:spPr bwMode="auto">
                  <a:xfrm>
                    <a:off x="1181" y="960"/>
                    <a:ext cx="54" cy="54"/>
                  </a:xfrm>
                  <a:custGeom>
                    <a:avLst/>
                    <a:gdLst>
                      <a:gd name="T0" fmla="*/ 108 w 108"/>
                      <a:gd name="T1" fmla="*/ 0 h 108"/>
                      <a:gd name="T2" fmla="*/ 46 w 108"/>
                      <a:gd name="T3" fmla="*/ 108 h 108"/>
                      <a:gd name="T4" fmla="*/ 29 w 108"/>
                      <a:gd name="T5" fmla="*/ 77 h 108"/>
                      <a:gd name="T6" fmla="*/ 0 w 108"/>
                      <a:gd name="T7" fmla="*/ 45 h 108"/>
                      <a:gd name="T8" fmla="*/ 108 w 108"/>
                      <a:gd name="T9" fmla="*/ 0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8"/>
                      <a:gd name="T16" fmla="*/ 0 h 108"/>
                      <a:gd name="T17" fmla="*/ 108 w 108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8" h="108">
                        <a:moveTo>
                          <a:pt x="108" y="0"/>
                        </a:moveTo>
                        <a:lnTo>
                          <a:pt x="46" y="108"/>
                        </a:lnTo>
                        <a:lnTo>
                          <a:pt x="29" y="77"/>
                        </a:lnTo>
                        <a:lnTo>
                          <a:pt x="0" y="45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  <p:sp>
                <p:nvSpPr>
                  <p:cNvPr id="700468" name="Line 46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188" y="975"/>
                    <a:ext cx="16" cy="15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</p:grpSp>
            <p:grpSp>
              <p:nvGrpSpPr>
                <p:cNvPr id="9" name="Group 47"/>
                <p:cNvGrpSpPr>
                  <a:grpSpLocks noChangeAspect="1"/>
                </p:cNvGrpSpPr>
                <p:nvPr/>
              </p:nvGrpSpPr>
              <p:grpSpPr bwMode="auto">
                <a:xfrm>
                  <a:off x="4070948" y="3280274"/>
                  <a:ext cx="39983" cy="57301"/>
                  <a:chOff x="1157" y="1409"/>
                  <a:chExt cx="47" cy="54"/>
                </a:xfrm>
              </p:grpSpPr>
              <p:sp>
                <p:nvSpPr>
                  <p:cNvPr id="700470" name="Freeform 48"/>
                  <p:cNvSpPr>
                    <a:spLocks noChangeAspect="1"/>
                  </p:cNvSpPr>
                  <p:nvPr/>
                </p:nvSpPr>
                <p:spPr bwMode="auto">
                  <a:xfrm>
                    <a:off x="1157" y="1409"/>
                    <a:ext cx="47" cy="54"/>
                  </a:xfrm>
                  <a:custGeom>
                    <a:avLst/>
                    <a:gdLst>
                      <a:gd name="T0" fmla="*/ 93 w 93"/>
                      <a:gd name="T1" fmla="*/ 108 h 108"/>
                      <a:gd name="T2" fmla="*/ 0 w 93"/>
                      <a:gd name="T3" fmla="*/ 47 h 108"/>
                      <a:gd name="T4" fmla="*/ 30 w 93"/>
                      <a:gd name="T5" fmla="*/ 32 h 108"/>
                      <a:gd name="T6" fmla="*/ 62 w 93"/>
                      <a:gd name="T7" fmla="*/ 0 h 108"/>
                      <a:gd name="T8" fmla="*/ 93 w 93"/>
                      <a:gd name="T9" fmla="*/ 108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3"/>
                      <a:gd name="T16" fmla="*/ 0 h 108"/>
                      <a:gd name="T17" fmla="*/ 93 w 93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3" h="108">
                        <a:moveTo>
                          <a:pt x="93" y="108"/>
                        </a:moveTo>
                        <a:lnTo>
                          <a:pt x="0" y="47"/>
                        </a:lnTo>
                        <a:lnTo>
                          <a:pt x="30" y="32"/>
                        </a:lnTo>
                        <a:lnTo>
                          <a:pt x="62" y="0"/>
                        </a:lnTo>
                        <a:lnTo>
                          <a:pt x="93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  <p:sp>
                <p:nvSpPr>
                  <p:cNvPr id="700471" name="Line 4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165" y="1416"/>
                    <a:ext cx="16" cy="16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</p:grpSp>
            <p:sp>
              <p:nvSpPr>
                <p:cNvPr id="700472" name="Rectangl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30434" y="2973043"/>
                  <a:ext cx="99469" cy="1499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73" name="Rectangl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30879" y="2972536"/>
                  <a:ext cx="79223" cy="1657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900">
                      <a:latin typeface="Symbol" pitchFamily="18" charset="2"/>
                      <a:ea typeface="ＭＳ Ｐゴシック" pitchFamily="34" charset="-128"/>
                    </a:rPr>
                    <a:t>q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74" name="Rectangl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02598" y="3079111"/>
                  <a:ext cx="39983" cy="585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75" name="Rectangl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02598" y="3079111"/>
                  <a:ext cx="50036" cy="828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defTabSz="342900"/>
                  <a:r>
                    <a:rPr lang="en-GB" sz="450" b="1">
                      <a:latin typeface="Times" pitchFamily="18" charset="0"/>
                      <a:ea typeface="ＭＳ Ｐゴシック" pitchFamily="34" charset="-128"/>
                    </a:rPr>
                    <a:t>B</a:t>
                  </a:r>
                  <a:endParaRPr lang="en-GB" sz="1800"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76" name="Freeform 62"/>
                <p:cNvSpPr>
                  <a:spLocks noChangeAspect="1"/>
                </p:cNvSpPr>
                <p:nvPr/>
              </p:nvSpPr>
              <p:spPr bwMode="auto">
                <a:xfrm>
                  <a:off x="5718034" y="3144946"/>
                  <a:ext cx="466138" cy="57301"/>
                </a:xfrm>
                <a:custGeom>
                  <a:avLst/>
                  <a:gdLst>
                    <a:gd name="T0" fmla="*/ 0 w 1106"/>
                    <a:gd name="T1" fmla="*/ 0 h 109"/>
                    <a:gd name="T2" fmla="*/ 949 w 1106"/>
                    <a:gd name="T3" fmla="*/ 0 h 109"/>
                    <a:gd name="T4" fmla="*/ 949 w 1106"/>
                    <a:gd name="T5" fmla="*/ 109 h 109"/>
                    <a:gd name="T6" fmla="*/ 809 w 1106"/>
                    <a:gd name="T7" fmla="*/ 109 h 109"/>
                    <a:gd name="T8" fmla="*/ 1106 w 1106"/>
                    <a:gd name="T9" fmla="*/ 109 h 10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06"/>
                    <a:gd name="T16" fmla="*/ 0 h 109"/>
                    <a:gd name="T17" fmla="*/ 1106 w 1106"/>
                    <a:gd name="T18" fmla="*/ 109 h 10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06" h="109">
                      <a:moveTo>
                        <a:pt x="0" y="0"/>
                      </a:moveTo>
                      <a:lnTo>
                        <a:pt x="949" y="0"/>
                      </a:lnTo>
                      <a:lnTo>
                        <a:pt x="949" y="109"/>
                      </a:lnTo>
                      <a:lnTo>
                        <a:pt x="809" y="109"/>
                      </a:lnTo>
                      <a:lnTo>
                        <a:pt x="1106" y="109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sp>
              <p:nvSpPr>
                <p:cNvPr id="700477" name="Line 63"/>
                <p:cNvSpPr>
                  <a:spLocks noChangeAspect="1" noChangeShapeType="1"/>
                </p:cNvSpPr>
                <p:nvPr/>
              </p:nvSpPr>
              <p:spPr bwMode="auto">
                <a:xfrm>
                  <a:off x="6073001" y="3219316"/>
                  <a:ext cx="84841" cy="1219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78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6093480" y="3243699"/>
                  <a:ext cx="38032" cy="1219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79" name="Line 77"/>
                <p:cNvSpPr>
                  <a:spLocks noChangeAspect="1" noChangeShapeType="1"/>
                </p:cNvSpPr>
                <p:nvPr/>
              </p:nvSpPr>
              <p:spPr bwMode="auto">
                <a:xfrm>
                  <a:off x="5423529" y="3497287"/>
                  <a:ext cx="309133" cy="1219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 sz="1050"/>
                </a:p>
              </p:txBody>
            </p:sp>
            <p:sp>
              <p:nvSpPr>
                <p:cNvPr id="700480" name="Freeform 78"/>
                <p:cNvSpPr>
                  <a:spLocks noChangeAspect="1"/>
                </p:cNvSpPr>
                <p:nvPr/>
              </p:nvSpPr>
              <p:spPr bwMode="auto">
                <a:xfrm>
                  <a:off x="5718034" y="3481438"/>
                  <a:ext cx="45834" cy="40233"/>
                </a:xfrm>
                <a:custGeom>
                  <a:avLst/>
                  <a:gdLst>
                    <a:gd name="T0" fmla="*/ 0 w 109"/>
                    <a:gd name="T1" fmla="*/ 45 h 77"/>
                    <a:gd name="T2" fmla="*/ 109 w 109"/>
                    <a:gd name="T3" fmla="*/ 0 h 77"/>
                    <a:gd name="T4" fmla="*/ 109 w 109"/>
                    <a:gd name="T5" fmla="*/ 45 h 77"/>
                    <a:gd name="T6" fmla="*/ 109 w 109"/>
                    <a:gd name="T7" fmla="*/ 77 h 77"/>
                    <a:gd name="T8" fmla="*/ 0 w 109"/>
                    <a:gd name="T9" fmla="*/ 45 h 7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9"/>
                    <a:gd name="T16" fmla="*/ 0 h 77"/>
                    <a:gd name="T17" fmla="*/ 109 w 109"/>
                    <a:gd name="T18" fmla="*/ 77 h 7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9" h="77">
                      <a:moveTo>
                        <a:pt x="0" y="45"/>
                      </a:moveTo>
                      <a:lnTo>
                        <a:pt x="109" y="0"/>
                      </a:lnTo>
                      <a:lnTo>
                        <a:pt x="109" y="45"/>
                      </a:lnTo>
                      <a:lnTo>
                        <a:pt x="109" y="77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342900"/>
                  <a:endParaRPr lang="en-GB" sz="1800">
                    <a:ea typeface="ＭＳ Ｐゴシック" pitchFamily="34" charset="-128"/>
                  </a:endParaRPr>
                </a:p>
              </p:txBody>
            </p:sp>
            <p:grpSp>
              <p:nvGrpSpPr>
                <p:cNvPr id="10" name="Group 80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688976"/>
                  <a:ext cx="605590" cy="641285"/>
                  <a:chOff x="2113" y="849"/>
                  <a:chExt cx="719" cy="607"/>
                </a:xfrm>
              </p:grpSpPr>
              <p:sp>
                <p:nvSpPr>
                  <p:cNvPr id="700482" name="Line 81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887"/>
                    <a:ext cx="674" cy="569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83" name="Freeform 82"/>
                  <p:cNvSpPr>
                    <a:spLocks noChangeAspect="1"/>
                  </p:cNvSpPr>
                  <p:nvPr/>
                </p:nvSpPr>
                <p:spPr bwMode="auto">
                  <a:xfrm>
                    <a:off x="2767" y="849"/>
                    <a:ext cx="65" cy="63"/>
                  </a:xfrm>
                  <a:custGeom>
                    <a:avLst/>
                    <a:gdLst>
                      <a:gd name="T0" fmla="*/ 77 w 131"/>
                      <a:gd name="T1" fmla="*/ 125 h 125"/>
                      <a:gd name="T2" fmla="*/ 131 w 131"/>
                      <a:gd name="T3" fmla="*/ 0 h 125"/>
                      <a:gd name="T4" fmla="*/ 0 w 131"/>
                      <a:gd name="T5" fmla="*/ 32 h 125"/>
                      <a:gd name="T6" fmla="*/ 77 w 131"/>
                      <a:gd name="T7" fmla="*/ 125 h 12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1"/>
                      <a:gd name="T13" fmla="*/ 0 h 125"/>
                      <a:gd name="T14" fmla="*/ 131 w 131"/>
                      <a:gd name="T15" fmla="*/ 125 h 125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1" h="125">
                        <a:moveTo>
                          <a:pt x="77" y="125"/>
                        </a:moveTo>
                        <a:lnTo>
                          <a:pt x="131" y="0"/>
                        </a:lnTo>
                        <a:lnTo>
                          <a:pt x="0" y="32"/>
                        </a:lnTo>
                        <a:lnTo>
                          <a:pt x="77" y="12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1" name="Group 83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918180"/>
                  <a:ext cx="745041" cy="412080"/>
                  <a:chOff x="2113" y="1066"/>
                  <a:chExt cx="884" cy="390"/>
                </a:xfrm>
              </p:grpSpPr>
              <p:sp>
                <p:nvSpPr>
                  <p:cNvPr id="700485" name="Line 84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1094"/>
                    <a:ext cx="830" cy="36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86" name="Freeform 85"/>
                  <p:cNvSpPr>
                    <a:spLocks noChangeAspect="1"/>
                  </p:cNvSpPr>
                  <p:nvPr/>
                </p:nvSpPr>
                <p:spPr bwMode="auto">
                  <a:xfrm>
                    <a:off x="2930" y="1066"/>
                    <a:ext cx="67" cy="56"/>
                  </a:xfrm>
                  <a:custGeom>
                    <a:avLst/>
                    <a:gdLst>
                      <a:gd name="T0" fmla="*/ 47 w 134"/>
                      <a:gd name="T1" fmla="*/ 112 h 112"/>
                      <a:gd name="T2" fmla="*/ 134 w 134"/>
                      <a:gd name="T3" fmla="*/ 7 h 112"/>
                      <a:gd name="T4" fmla="*/ 0 w 134"/>
                      <a:gd name="T5" fmla="*/ 0 h 112"/>
                      <a:gd name="T6" fmla="*/ 47 w 134"/>
                      <a:gd name="T7" fmla="*/ 112 h 11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4"/>
                      <a:gd name="T13" fmla="*/ 0 h 112"/>
                      <a:gd name="T14" fmla="*/ 134 w 134"/>
                      <a:gd name="T15" fmla="*/ 112 h 11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4" h="112">
                        <a:moveTo>
                          <a:pt x="47" y="112"/>
                        </a:moveTo>
                        <a:lnTo>
                          <a:pt x="134" y="7"/>
                        </a:lnTo>
                        <a:lnTo>
                          <a:pt x="0" y="0"/>
                        </a:lnTo>
                        <a:lnTo>
                          <a:pt x="47" y="1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2" name="Group 86"/>
                <p:cNvGrpSpPr>
                  <a:grpSpLocks noChangeAspect="1"/>
                </p:cNvGrpSpPr>
                <p:nvPr/>
              </p:nvGrpSpPr>
              <p:grpSpPr bwMode="auto">
                <a:xfrm>
                  <a:off x="3991958" y="2688976"/>
                  <a:ext cx="885467" cy="641285"/>
                  <a:chOff x="1063" y="849"/>
                  <a:chExt cx="1050" cy="607"/>
                </a:xfrm>
              </p:grpSpPr>
              <p:sp>
                <p:nvSpPr>
                  <p:cNvPr id="700488" name="Line 8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063" y="849"/>
                    <a:ext cx="999" cy="57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89" name="Freeform 88"/>
                  <p:cNvSpPr>
                    <a:spLocks noChangeAspect="1"/>
                  </p:cNvSpPr>
                  <p:nvPr/>
                </p:nvSpPr>
                <p:spPr bwMode="auto">
                  <a:xfrm>
                    <a:off x="2045" y="1399"/>
                    <a:ext cx="68" cy="57"/>
                  </a:xfrm>
                  <a:custGeom>
                    <a:avLst/>
                    <a:gdLst>
                      <a:gd name="T0" fmla="*/ 0 w 137"/>
                      <a:gd name="T1" fmla="*/ 104 h 113"/>
                      <a:gd name="T2" fmla="*/ 137 w 137"/>
                      <a:gd name="T3" fmla="*/ 113 h 113"/>
                      <a:gd name="T4" fmla="*/ 62 w 137"/>
                      <a:gd name="T5" fmla="*/ 0 h 113"/>
                      <a:gd name="T6" fmla="*/ 0 w 137"/>
                      <a:gd name="T7" fmla="*/ 104 h 11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7"/>
                      <a:gd name="T13" fmla="*/ 0 h 113"/>
                      <a:gd name="T14" fmla="*/ 137 w 137"/>
                      <a:gd name="T15" fmla="*/ 113 h 11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7" h="113">
                        <a:moveTo>
                          <a:pt x="0" y="104"/>
                        </a:moveTo>
                        <a:lnTo>
                          <a:pt x="137" y="113"/>
                        </a:lnTo>
                        <a:lnTo>
                          <a:pt x="62" y="0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3" name="Group 89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571935"/>
                  <a:ext cx="932276" cy="758326"/>
                  <a:chOff x="2113" y="738"/>
                  <a:chExt cx="1106" cy="718"/>
                </a:xfrm>
              </p:grpSpPr>
              <p:sp>
                <p:nvSpPr>
                  <p:cNvPr id="700491" name="Line 90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769"/>
                    <a:ext cx="1056" cy="68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92" name="Freeform 91"/>
                  <p:cNvSpPr>
                    <a:spLocks noChangeAspect="1"/>
                  </p:cNvSpPr>
                  <p:nvPr/>
                </p:nvSpPr>
                <p:spPr bwMode="auto">
                  <a:xfrm>
                    <a:off x="3151" y="738"/>
                    <a:ext cx="68" cy="59"/>
                  </a:xfrm>
                  <a:custGeom>
                    <a:avLst/>
                    <a:gdLst>
                      <a:gd name="T0" fmla="*/ 65 w 134"/>
                      <a:gd name="T1" fmla="*/ 117 h 117"/>
                      <a:gd name="T2" fmla="*/ 134 w 134"/>
                      <a:gd name="T3" fmla="*/ 0 h 117"/>
                      <a:gd name="T4" fmla="*/ 0 w 134"/>
                      <a:gd name="T5" fmla="*/ 15 h 117"/>
                      <a:gd name="T6" fmla="*/ 65 w 134"/>
                      <a:gd name="T7" fmla="*/ 117 h 11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4"/>
                      <a:gd name="T13" fmla="*/ 0 h 117"/>
                      <a:gd name="T14" fmla="*/ 134 w 134"/>
                      <a:gd name="T15" fmla="*/ 117 h 11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4" h="117">
                        <a:moveTo>
                          <a:pt x="65" y="117"/>
                        </a:moveTo>
                        <a:lnTo>
                          <a:pt x="134" y="0"/>
                        </a:lnTo>
                        <a:lnTo>
                          <a:pt x="0" y="15"/>
                        </a:lnTo>
                        <a:lnTo>
                          <a:pt x="65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4" name="Group 92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806016"/>
                  <a:ext cx="372520" cy="524244"/>
                  <a:chOff x="2113" y="960"/>
                  <a:chExt cx="443" cy="496"/>
                </a:xfrm>
              </p:grpSpPr>
              <p:sp>
                <p:nvSpPr>
                  <p:cNvPr id="700494" name="Line 9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1003"/>
                    <a:ext cx="404" cy="45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95" name="Freeform 94"/>
                  <p:cNvSpPr>
                    <a:spLocks noChangeAspect="1"/>
                  </p:cNvSpPr>
                  <p:nvPr/>
                </p:nvSpPr>
                <p:spPr bwMode="auto">
                  <a:xfrm>
                    <a:off x="2493" y="960"/>
                    <a:ext cx="63" cy="66"/>
                  </a:xfrm>
                  <a:custGeom>
                    <a:avLst/>
                    <a:gdLst>
                      <a:gd name="T0" fmla="*/ 91 w 125"/>
                      <a:gd name="T1" fmla="*/ 133 h 133"/>
                      <a:gd name="T2" fmla="*/ 125 w 125"/>
                      <a:gd name="T3" fmla="*/ 0 h 133"/>
                      <a:gd name="T4" fmla="*/ 0 w 125"/>
                      <a:gd name="T5" fmla="*/ 52 h 133"/>
                      <a:gd name="T6" fmla="*/ 91 w 125"/>
                      <a:gd name="T7" fmla="*/ 133 h 13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25"/>
                      <a:gd name="T13" fmla="*/ 0 h 133"/>
                      <a:gd name="T14" fmla="*/ 125 w 125"/>
                      <a:gd name="T15" fmla="*/ 133 h 13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25" h="133">
                        <a:moveTo>
                          <a:pt x="91" y="133"/>
                        </a:moveTo>
                        <a:lnTo>
                          <a:pt x="125" y="0"/>
                        </a:lnTo>
                        <a:lnTo>
                          <a:pt x="0" y="52"/>
                        </a:lnTo>
                        <a:lnTo>
                          <a:pt x="91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5" name="Group 95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3085207"/>
                  <a:ext cx="652398" cy="245054"/>
                  <a:chOff x="2113" y="1224"/>
                  <a:chExt cx="774" cy="232"/>
                </a:xfrm>
              </p:grpSpPr>
              <p:sp>
                <p:nvSpPr>
                  <p:cNvPr id="700497" name="Line 96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1253"/>
                    <a:ext cx="717" cy="20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 sz="1050"/>
                  </a:p>
                </p:txBody>
              </p:sp>
              <p:sp>
                <p:nvSpPr>
                  <p:cNvPr id="700498" name="Freeform 97"/>
                  <p:cNvSpPr>
                    <a:spLocks noChangeAspect="1"/>
                  </p:cNvSpPr>
                  <p:nvPr/>
                </p:nvSpPr>
                <p:spPr bwMode="auto">
                  <a:xfrm>
                    <a:off x="2821" y="1224"/>
                    <a:ext cx="66" cy="59"/>
                  </a:xfrm>
                  <a:custGeom>
                    <a:avLst/>
                    <a:gdLst>
                      <a:gd name="T0" fmla="*/ 34 w 133"/>
                      <a:gd name="T1" fmla="*/ 117 h 117"/>
                      <a:gd name="T2" fmla="*/ 133 w 133"/>
                      <a:gd name="T3" fmla="*/ 24 h 117"/>
                      <a:gd name="T4" fmla="*/ 0 w 133"/>
                      <a:gd name="T5" fmla="*/ 0 h 117"/>
                      <a:gd name="T6" fmla="*/ 34 w 133"/>
                      <a:gd name="T7" fmla="*/ 117 h 11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3"/>
                      <a:gd name="T13" fmla="*/ 0 h 117"/>
                      <a:gd name="T14" fmla="*/ 133 w 133"/>
                      <a:gd name="T15" fmla="*/ 117 h 11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3" h="117">
                        <a:moveTo>
                          <a:pt x="34" y="117"/>
                        </a:moveTo>
                        <a:lnTo>
                          <a:pt x="133" y="24"/>
                        </a:lnTo>
                        <a:lnTo>
                          <a:pt x="0" y="0"/>
                        </a:lnTo>
                        <a:lnTo>
                          <a:pt x="34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342900"/>
                    <a:endParaRPr lang="en-GB" sz="1800">
                      <a:ea typeface="ＭＳ Ｐゴシック" pitchFamily="34" charset="-128"/>
                    </a:endParaRPr>
                  </a:p>
                </p:txBody>
              </p:sp>
            </p:grpSp>
          </p:grpSp>
          <p:sp>
            <p:nvSpPr>
              <p:cNvPr id="700499" name="TextBox 100"/>
              <p:cNvSpPr txBox="1">
                <a:spLocks noChangeArrowheads="1"/>
              </p:cNvSpPr>
              <p:nvPr/>
            </p:nvSpPr>
            <p:spPr bwMode="auto">
              <a:xfrm>
                <a:off x="2751525" y="838044"/>
                <a:ext cx="2222342" cy="3091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342900"/>
                <a:r>
                  <a:rPr lang="en-GB" sz="1050" b="1">
                    <a:ea typeface="ＭＳ Ｐゴシック" pitchFamily="34" charset="-128"/>
                  </a:rPr>
                  <a:t>Surface acoustic waves</a:t>
                </a:r>
              </a:p>
            </p:txBody>
          </p:sp>
          <p:graphicFrame>
            <p:nvGraphicFramePr>
              <p:cNvPr id="700500" name="Object 84"/>
              <p:cNvGraphicFramePr>
                <a:graphicFrameLocks noChangeAspect="1"/>
              </p:cNvGraphicFramePr>
              <p:nvPr/>
            </p:nvGraphicFramePr>
            <p:xfrm>
              <a:off x="4505931" y="1352951"/>
              <a:ext cx="1104963" cy="8230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11" name="Graph" r:id="rId11" imgW="5089525" imgH="3797300" progId="">
                      <p:embed/>
                    </p:oleObj>
                  </mc:Choice>
                  <mc:Fallback>
                    <p:oleObj name="Graph" r:id="rId11" imgW="5089525" imgH="3797300" progId="">
                      <p:embed/>
                      <p:pic>
                        <p:nvPicPr>
                          <p:cNvPr id="700500" name="Object 8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05931" y="1352951"/>
                            <a:ext cx="1104963" cy="82304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" name="TextBox 125"/>
              <p:cNvSpPr txBox="1"/>
              <p:nvPr/>
            </p:nvSpPr>
            <p:spPr>
              <a:xfrm>
                <a:off x="2751139" y="825346"/>
                <a:ext cx="3060700" cy="247301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22000"/>
                </a:schemeClr>
              </a:solidFill>
            </p:spPr>
            <p:txBody>
              <a:bodyPr>
                <a:spAutoFit/>
              </a:bodyPr>
              <a:lstStyle/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  <a:p>
                <a:pPr defTabSz="342900"/>
                <a:endParaRPr lang="it-IT" sz="1800"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700523" name="TextBox 108"/>
          <p:cNvSpPr txBox="1">
            <a:spLocks noChangeArrowheads="1"/>
          </p:cNvSpPr>
          <p:nvPr/>
        </p:nvSpPr>
        <p:spPr bwMode="auto">
          <a:xfrm>
            <a:off x="4950042" y="2976795"/>
            <a:ext cx="21717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342900"/>
            <a:r>
              <a:rPr lang="en-GB" sz="1050" b="1" dirty="0" err="1">
                <a:ea typeface="ＭＳ Ｐゴシック" pitchFamily="34" charset="-128"/>
              </a:rPr>
              <a:t>Monochromator+Analyzer</a:t>
            </a:r>
            <a:r>
              <a:rPr lang="en-GB" sz="1050" b="1" dirty="0">
                <a:ea typeface="ＭＳ Ｐゴシック" pitchFamily="34" charset="-128"/>
              </a:rPr>
              <a:t> in Diffraction Enhanced Imaging</a:t>
            </a:r>
          </a:p>
        </p:txBody>
      </p:sp>
      <p:sp>
        <p:nvSpPr>
          <p:cNvPr id="94" name="Slide Number Placeholder 9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95" name="Footer Placeholder 9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/>
              <a:t>20160912 Spectroscopy day-out  srio@esrf.eu</a:t>
            </a:r>
            <a:endParaRPr lang="fr-FR" dirty="0"/>
          </a:p>
        </p:txBody>
      </p:sp>
      <p:sp>
        <p:nvSpPr>
          <p:cNvPr id="99" name="TextBox 4"/>
          <p:cNvSpPr txBox="1">
            <a:spLocks noChangeArrowheads="1"/>
          </p:cNvSpPr>
          <p:nvPr/>
        </p:nvSpPr>
        <p:spPr bwMode="auto">
          <a:xfrm>
            <a:off x="2420476" y="546525"/>
            <a:ext cx="22055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42900"/>
            <a:r>
              <a:rPr lang="en-GB" sz="1050" b="1" dirty="0">
                <a:ea typeface="ＭＳ Ｐゴシック" pitchFamily="34" charset="-128"/>
              </a:rPr>
              <a:t>Curved spectrometers, </a:t>
            </a:r>
            <a:r>
              <a:rPr lang="en-GB" sz="1050" b="1" dirty="0" err="1">
                <a:ea typeface="ＭＳ Ｐゴシック" pitchFamily="34" charset="-128"/>
              </a:rPr>
              <a:t>monochromators</a:t>
            </a:r>
            <a:r>
              <a:rPr lang="en-GB" sz="1050" b="1" dirty="0">
                <a:ea typeface="ＭＳ Ｐゴシック" pitchFamily="34" charset="-128"/>
              </a:rPr>
              <a:t> and </a:t>
            </a:r>
            <a:r>
              <a:rPr lang="en-GB" sz="1050" b="1" dirty="0" err="1">
                <a:ea typeface="ＭＳ Ｐゴシック" pitchFamily="34" charset="-128"/>
              </a:rPr>
              <a:t>analyzers</a:t>
            </a:r>
            <a:endParaRPr lang="en-GB" sz="1050" b="1" dirty="0">
              <a:ea typeface="ＭＳ Ｐゴシック" pitchFamily="34" charset="-128"/>
            </a:endParaRPr>
          </a:p>
        </p:txBody>
      </p:sp>
      <p:sp>
        <p:nvSpPr>
          <p:cNvPr id="100" name="TextBox 101"/>
          <p:cNvSpPr txBox="1">
            <a:spLocks noChangeArrowheads="1"/>
          </p:cNvSpPr>
          <p:nvPr/>
        </p:nvSpPr>
        <p:spPr bwMode="auto">
          <a:xfrm>
            <a:off x="2087724" y="1972021"/>
            <a:ext cx="2619291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42900"/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M. </a:t>
            </a:r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Krisch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, Ph. Thesis (1993) </a:t>
            </a:r>
          </a:p>
          <a:p>
            <a:pPr defTabSz="342900"/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Hölzer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 et al. </a:t>
            </a:r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Cryst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. Res. Technol. 33, 555 (1998)</a:t>
            </a:r>
            <a:endParaRPr lang="it-IT" sz="900" i="1" dirty="0">
              <a:latin typeface="Times New Roman" pitchFamily="18" charset="0"/>
              <a:ea typeface="ＭＳ Ｐゴシック" pitchFamily="34" charset="-128"/>
            </a:endParaRPr>
          </a:p>
          <a:p>
            <a:pPr defTabSz="342900"/>
            <a:r>
              <a:rPr lang="da-DK" sz="900" i="1" dirty="0" err="1">
                <a:latin typeface="Times New Roman" pitchFamily="18" charset="0"/>
                <a:ea typeface="ＭＳ Ｐゴシック" pitchFamily="34" charset="-128"/>
              </a:rPr>
              <a:t>Honkanen</a:t>
            </a:r>
            <a:r>
              <a:rPr lang="da-DK" sz="900" i="1" dirty="0">
                <a:latin typeface="Times New Roman" pitchFamily="18" charset="0"/>
                <a:ea typeface="ＭＳ Ｐゴシック" pitchFamily="34" charset="-128"/>
              </a:rPr>
              <a:t> et al. J. </a:t>
            </a:r>
            <a:r>
              <a:rPr lang="da-DK" sz="900" i="1" dirty="0" err="1">
                <a:latin typeface="Times New Roman" pitchFamily="18" charset="0"/>
                <a:ea typeface="ＭＳ Ｐゴシック" pitchFamily="34" charset="-128"/>
              </a:rPr>
              <a:t>Synchrotron</a:t>
            </a:r>
            <a:r>
              <a:rPr lang="da-DK" sz="900" i="1" dirty="0">
                <a:latin typeface="Times New Roman" pitchFamily="18" charset="0"/>
                <a:ea typeface="ＭＳ Ｐゴシック" pitchFamily="34" charset="-128"/>
              </a:rPr>
              <a:t> Rad. 21, 104 (2014)</a:t>
            </a:r>
          </a:p>
          <a:p>
            <a:pPr defTabSz="342900"/>
            <a:r>
              <a:rPr lang="da-DK" sz="900" i="1" dirty="0">
                <a:latin typeface="Times New Roman" pitchFamily="18" charset="0"/>
                <a:ea typeface="ＭＳ Ｐゴシック" pitchFamily="34" charset="-128"/>
              </a:rPr>
              <a:t>M. Sanchez del Rio et al. J. </a:t>
            </a:r>
            <a:r>
              <a:rPr lang="da-DK" sz="900" i="1" dirty="0" err="1">
                <a:latin typeface="Times New Roman" pitchFamily="18" charset="0"/>
                <a:ea typeface="ＭＳ Ｐゴシック" pitchFamily="34" charset="-128"/>
              </a:rPr>
              <a:t>Synchrotron</a:t>
            </a:r>
            <a:r>
              <a:rPr lang="da-DK" sz="900" i="1" dirty="0">
                <a:latin typeface="Times New Roman" pitchFamily="18" charset="0"/>
                <a:ea typeface="ＭＳ Ｐゴシック" pitchFamily="34" charset="-128"/>
              </a:rPr>
              <a:t> Rad.48, 477 (2015) </a:t>
            </a:r>
            <a:endParaRPr lang="en-GB" sz="900" i="1" dirty="0">
              <a:latin typeface="Times New Roman" pitchFamily="18" charset="0"/>
              <a:ea typeface="ＭＳ Ｐゴシック" pitchFamily="34" charset="-128"/>
            </a:endParaRPr>
          </a:p>
        </p:txBody>
      </p:sp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599892" y="1059582"/>
            <a:ext cx="865352" cy="702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30752" y="978573"/>
            <a:ext cx="1244093" cy="837093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4761021" y="519522"/>
            <a:ext cx="2403267" cy="2241249"/>
          </a:xfrm>
          <a:prstGeom prst="rect">
            <a:avLst/>
          </a:prstGeom>
          <a:solidFill>
            <a:schemeClr val="accent3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</p:spTree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661" y="654537"/>
            <a:ext cx="6177600" cy="48605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Other devices that exhibit strong dynamic diffraction properties can also be described using dynamical diffraction theory.</a:t>
            </a:r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>
            <a:off x="4761021" y="1368875"/>
            <a:ext cx="2538282" cy="2031325"/>
            <a:chOff x="815850" y="1700808"/>
            <a:chExt cx="3384376" cy="2708433"/>
          </a:xfrm>
        </p:grpSpPr>
        <p:sp>
          <p:nvSpPr>
            <p:cNvPr id="32" name="TextBox 135"/>
            <p:cNvSpPr txBox="1">
              <a:spLocks noChangeArrowheads="1"/>
            </p:cNvSpPr>
            <p:nvPr/>
          </p:nvSpPr>
          <p:spPr bwMode="auto">
            <a:xfrm>
              <a:off x="852362" y="1700808"/>
              <a:ext cx="3347864" cy="2708433"/>
            </a:xfrm>
            <a:prstGeom prst="rect">
              <a:avLst/>
            </a:prstGeom>
            <a:solidFill>
              <a:srgbClr val="46957E">
                <a:alpha val="2196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</p:txBody>
        </p:sp>
        <p:sp>
          <p:nvSpPr>
            <p:cNvPr id="27" name="TextBox 118"/>
            <p:cNvSpPr txBox="1">
              <a:spLocks noChangeArrowheads="1"/>
            </p:cNvSpPr>
            <p:nvPr/>
          </p:nvSpPr>
          <p:spPr bwMode="auto">
            <a:xfrm>
              <a:off x="815850" y="1723033"/>
              <a:ext cx="333216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342900"/>
              <a:r>
                <a:rPr lang="en-GB" sz="1050" b="1" dirty="0">
                  <a:ea typeface="ＭＳ Ｐゴシック" pitchFamily="34" charset="-128"/>
                </a:rPr>
                <a:t>Fresnel Zone Plates</a:t>
              </a:r>
            </a:p>
          </p:txBody>
        </p:sp>
        <p:sp>
          <p:nvSpPr>
            <p:cNvPr id="31" name="Rectangle 123"/>
            <p:cNvSpPr>
              <a:spLocks noChangeArrowheads="1"/>
            </p:cNvSpPr>
            <p:nvPr/>
          </p:nvSpPr>
          <p:spPr bwMode="auto">
            <a:xfrm>
              <a:off x="1031874" y="4005064"/>
              <a:ext cx="299372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342900"/>
              <a:r>
                <a:rPr lang="en-GB" sz="750" i="1" dirty="0">
                  <a:ea typeface="ＭＳ Ｐゴシック" pitchFamily="34" charset="-128"/>
                </a:rPr>
                <a:t>Yan et al </a:t>
              </a:r>
              <a:r>
                <a:rPr lang="en-US" sz="750" dirty="0">
                  <a:ea typeface="ＭＳ Ｐゴシック" pitchFamily="34" charset="-128"/>
                </a:rPr>
                <a:t>Phys. Rev. B 76, 115438 (2007)</a:t>
              </a:r>
              <a:endParaRPr lang="en-GB" sz="750" i="1" dirty="0">
                <a:ea typeface="ＭＳ Ｐゴシック" pitchFamily="34" charset="-128"/>
              </a:endParaRPr>
            </a:p>
          </p:txBody>
        </p:sp>
        <p:pic>
          <p:nvPicPr>
            <p:cNvPr id="8192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3862" y="2636912"/>
              <a:ext cx="1180313" cy="540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2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43942" y="2060848"/>
              <a:ext cx="2525103" cy="1692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1856854" y="1395877"/>
            <a:ext cx="2580131" cy="2031325"/>
            <a:chOff x="4884302" y="1700808"/>
            <a:chExt cx="3440175" cy="2708433"/>
          </a:xfrm>
        </p:grpSpPr>
        <p:sp>
          <p:nvSpPr>
            <p:cNvPr id="18" name="TextBox 135"/>
            <p:cNvSpPr txBox="1">
              <a:spLocks noChangeArrowheads="1"/>
            </p:cNvSpPr>
            <p:nvPr/>
          </p:nvSpPr>
          <p:spPr bwMode="auto">
            <a:xfrm>
              <a:off x="4884302" y="1700808"/>
              <a:ext cx="3332163" cy="2708433"/>
            </a:xfrm>
            <a:prstGeom prst="rect">
              <a:avLst/>
            </a:prstGeom>
            <a:solidFill>
              <a:srgbClr val="46957E">
                <a:alpha val="2196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  <a:p>
              <a:pPr defTabSz="342900"/>
              <a:endParaRPr lang="it-IT" sz="1800">
                <a:ea typeface="ＭＳ Ｐゴシック" pitchFamily="34" charset="-128"/>
              </a:endParaRPr>
            </a:p>
          </p:txBody>
        </p:sp>
        <p:sp>
          <p:nvSpPr>
            <p:cNvPr id="13" name="TextBox 118"/>
            <p:cNvSpPr txBox="1">
              <a:spLocks noChangeArrowheads="1"/>
            </p:cNvSpPr>
            <p:nvPr/>
          </p:nvSpPr>
          <p:spPr bwMode="auto">
            <a:xfrm>
              <a:off x="4992314" y="1772816"/>
              <a:ext cx="3332163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342900"/>
              <a:r>
                <a:rPr lang="en-GB" sz="1050" b="1" dirty="0" err="1">
                  <a:ea typeface="ＭＳ Ｐゴシック" pitchFamily="34" charset="-128"/>
                </a:rPr>
                <a:t>Multilayers</a:t>
              </a:r>
              <a:r>
                <a:rPr lang="en-GB" sz="1050" b="1" dirty="0">
                  <a:ea typeface="ＭＳ Ｐゴシック" pitchFamily="34" charset="-128"/>
                </a:rPr>
                <a:t>/</a:t>
              </a:r>
              <a:r>
                <a:rPr lang="en-GB" sz="1050" b="1" dirty="0" err="1">
                  <a:ea typeface="ＭＳ Ｐゴシック" pitchFamily="34" charset="-128"/>
                </a:rPr>
                <a:t>Superlattices</a:t>
              </a:r>
              <a:endParaRPr lang="en-GB" sz="1050" b="1" dirty="0">
                <a:ea typeface="ＭＳ Ｐゴシック" pitchFamily="34" charset="-128"/>
              </a:endParaRPr>
            </a:p>
          </p:txBody>
        </p:sp>
        <p:sp>
          <p:nvSpPr>
            <p:cNvPr id="17" name="Rectangle 123"/>
            <p:cNvSpPr>
              <a:spLocks noChangeArrowheads="1"/>
            </p:cNvSpPr>
            <p:nvPr/>
          </p:nvSpPr>
          <p:spPr bwMode="auto">
            <a:xfrm>
              <a:off x="5004049" y="3609020"/>
              <a:ext cx="3096344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342900"/>
              <a:r>
                <a:rPr lang="en-US" sz="750" b="1" i="1" dirty="0">
                  <a:ea typeface="ＭＳ Ｐゴシック" pitchFamily="34" charset="-128"/>
                </a:rPr>
                <a:t>Bartels et al. </a:t>
              </a:r>
              <a:r>
                <a:rPr lang="pt-BR" sz="750" b="1" i="1" dirty="0">
                  <a:ea typeface="ＭＳ Ｐゴシック" pitchFamily="34" charset="-128"/>
                </a:rPr>
                <a:t>Acta Cryst. (1986). A42, 539-545</a:t>
              </a:r>
            </a:p>
            <a:p>
              <a:pPr defTabSz="342900"/>
              <a:r>
                <a:rPr lang="hu-HU" sz="750" b="1" i="1" dirty="0">
                  <a:ea typeface="ＭＳ Ｐゴシック" pitchFamily="34" charset="-128"/>
                </a:rPr>
                <a:t>Osterhoff, Opt. Lett.  37, 3705-3707 (2012).</a:t>
              </a:r>
              <a:endParaRPr lang="pt-BR" sz="750" b="1" i="1" dirty="0">
                <a:ea typeface="ＭＳ Ｐゴシック" pitchFamily="34" charset="-128"/>
              </a:endParaRPr>
            </a:p>
            <a:p>
              <a:pPr defTabSz="342900"/>
              <a:endParaRPr lang="pt-BR" sz="750" b="1" i="1" dirty="0">
                <a:ea typeface="ＭＳ Ｐゴシック" pitchFamily="34" charset="-128"/>
              </a:endParaRPr>
            </a:p>
            <a:p>
              <a:pPr defTabSz="342900"/>
              <a:r>
                <a:rPr lang="pt-BR" sz="750" b="1" i="1" dirty="0">
                  <a:ea typeface="ＭＳ Ｐゴシック" pitchFamily="34" charset="-128"/>
                </a:rPr>
                <a:t>http://x-server.gmca.aps.anl.gov/GID_sl.html</a:t>
              </a:r>
            </a:p>
          </p:txBody>
        </p:sp>
        <p:pic>
          <p:nvPicPr>
            <p:cNvPr id="81929" name="Picture 9" descr="Fig.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24562" y="2060848"/>
              <a:ext cx="917356" cy="1521558"/>
            </a:xfrm>
            <a:prstGeom prst="rect">
              <a:avLst/>
            </a:prstGeom>
            <a:noFill/>
          </p:spPr>
        </p:pic>
        <p:pic>
          <p:nvPicPr>
            <p:cNvPr id="81931" name="Picture 11" descr="GID_sl: Dynamical x-ray diffraction from strained crystals and multilayer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28318" y="3212976"/>
              <a:ext cx="2304256" cy="386399"/>
            </a:xfrm>
            <a:prstGeom prst="rect">
              <a:avLst/>
            </a:prstGeom>
            <a:noFill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6370" y="2132856"/>
              <a:ext cx="1296144" cy="1004342"/>
            </a:xfrm>
            <a:prstGeom prst="rect">
              <a:avLst/>
            </a:prstGeom>
          </p:spPr>
        </p:pic>
      </p:grp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20160912 Spectroscopy day-out  srio@esrf.eu</a:t>
            </a:r>
            <a:endParaRPr lang="fr-FR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gray">
          <a:xfrm>
            <a:off x="1520661" y="3867894"/>
            <a:ext cx="6177600" cy="4860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None/>
              <a:defRPr sz="1800" b="1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Dynamical diffraction is also of great importance in the fields of Neutron diffraction and Electron diffraction.</a:t>
            </a:r>
            <a:endParaRPr lang="en-GB" sz="13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1518633"/>
            <a:ext cx="5286501" cy="2025225"/>
          </a:xfrm>
        </p:spPr>
        <p:txBody>
          <a:bodyPr/>
          <a:lstStyle/>
          <a:p>
            <a:pPr algn="ctr"/>
            <a:r>
              <a:rPr lang="en-US" sz="3300" dirty="0"/>
              <a:t>Some new applications of the Dynamical Theory of Diffraction</a:t>
            </a:r>
            <a:endParaRPr lang="en-GB" sz="3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BERRY PHASE induces a kick of the x-ray trajectory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439652" y="3975906"/>
            <a:ext cx="29703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K Sawada, S Murakami, N </a:t>
            </a:r>
            <a:r>
              <a:rPr lang="en-GB" sz="1050" dirty="0" err="1"/>
              <a:t>Nagaosa</a:t>
            </a:r>
            <a:r>
              <a:rPr lang="en-GB" sz="1050" dirty="0"/>
              <a:t> </a:t>
            </a:r>
          </a:p>
          <a:p>
            <a:r>
              <a:rPr lang="en-GB" sz="1050" dirty="0"/>
              <a:t>Phys. Rev. </a:t>
            </a:r>
            <a:r>
              <a:rPr lang="en-GB" sz="1050" dirty="0" err="1"/>
              <a:t>Lett</a:t>
            </a:r>
            <a:r>
              <a:rPr lang="en-GB" sz="1050" dirty="0"/>
              <a:t>. 96, 154802 (2006)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7964" y="1356615"/>
            <a:ext cx="3687081" cy="2511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2649" y="1518633"/>
            <a:ext cx="2682330" cy="23762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80012" y="3948903"/>
            <a:ext cx="31053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Y </a:t>
            </a:r>
            <a:r>
              <a:rPr lang="en-GB" sz="1050" dirty="0" err="1"/>
              <a:t>Kohmura</a:t>
            </a:r>
            <a:r>
              <a:rPr lang="en-GB" sz="1050" dirty="0"/>
              <a:t>, K Sawada, T Ishikawa  </a:t>
            </a:r>
          </a:p>
          <a:p>
            <a:r>
              <a:rPr lang="en-GB" sz="1050" dirty="0"/>
              <a:t>Phys. Rev. </a:t>
            </a:r>
            <a:r>
              <a:rPr lang="en-GB" sz="1050" dirty="0" err="1"/>
              <a:t>Lett</a:t>
            </a:r>
            <a:r>
              <a:rPr lang="en-GB" sz="1050" dirty="0"/>
              <a:t>. 104, 244801 (2010)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20160912 Spectroscopy day-out  srio@esrf.eu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1574667" y="627534"/>
            <a:ext cx="57516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Berry, M.V. Proc. R. Soc. London, Ser. A392, 45 (1984)</a:t>
            </a:r>
          </a:p>
          <a:p>
            <a:r>
              <a:rPr lang="en-US" sz="1050" dirty="0"/>
              <a:t>Berry, M.V. 1990 Physics Today, 43, 12 34-40</a:t>
            </a:r>
            <a:endParaRPr lang="en-GB" sz="1050" dirty="0"/>
          </a:p>
        </p:txBody>
      </p:sp>
      <p:sp>
        <p:nvSpPr>
          <p:cNvPr id="14" name="Rectangle 13"/>
          <p:cNvSpPr/>
          <p:nvPr/>
        </p:nvSpPr>
        <p:spPr>
          <a:xfrm>
            <a:off x="4139952" y="1302609"/>
            <a:ext cx="567063" cy="378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6186" y="519522"/>
            <a:ext cx="738050" cy="9923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0661" y="1140592"/>
            <a:ext cx="6480339" cy="1777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diffraction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04637" y="465517"/>
            <a:ext cx="634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Time-dependence diffraction was studied in the 1990s</a:t>
            </a:r>
          </a:p>
          <a:p>
            <a:pPr marL="214313" indent="-214313">
              <a:buFont typeface="Arial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“wake” </a:t>
            </a:r>
            <a:r>
              <a:rPr lang="en-US" sz="1800" dirty="0" err="1">
                <a:solidFill>
                  <a:schemeClr val="tx2"/>
                </a:solidFill>
              </a:rPr>
              <a:t>monochromator</a:t>
            </a:r>
            <a:r>
              <a:rPr lang="en-US" sz="1800" dirty="0">
                <a:solidFill>
                  <a:schemeClr val="tx2"/>
                </a:solidFill>
              </a:rPr>
              <a:t> proposed by  </a:t>
            </a:r>
            <a:r>
              <a:rPr lang="en-US" sz="1800" dirty="0" err="1">
                <a:solidFill>
                  <a:schemeClr val="tx2"/>
                </a:solidFill>
              </a:rPr>
              <a:t>G.Geloni</a:t>
            </a:r>
            <a:endParaRPr lang="en-GB" sz="18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4637" y="4278383"/>
            <a:ext cx="6480720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G. </a:t>
            </a:r>
            <a:r>
              <a:rPr lang="en-US" sz="900" dirty="0" err="1">
                <a:solidFill>
                  <a:srgbClr val="FF0000"/>
                </a:solidFill>
              </a:rPr>
              <a:t>Geloni</a:t>
            </a:r>
            <a:r>
              <a:rPr lang="en-US" sz="900" dirty="0">
                <a:solidFill>
                  <a:srgbClr val="FF0000"/>
                </a:solidFill>
              </a:rPr>
              <a:t> </a:t>
            </a:r>
            <a:r>
              <a:rPr lang="en-US" sz="900" i="1" dirty="0">
                <a:solidFill>
                  <a:srgbClr val="FF0000"/>
                </a:solidFill>
              </a:rPr>
              <a:t>Self-seeded X-ray Free-Electron Lasers</a:t>
            </a:r>
          </a:p>
          <a:p>
            <a:r>
              <a:rPr lang="en-US" sz="825" dirty="0">
                <a:solidFill>
                  <a:srgbClr val="FF0000"/>
                </a:solidFill>
              </a:rPr>
              <a:t>https://pubdb.xfel.eu/record/292720/files/RESUB_self_final%20-%20POST_REFEREE.pdf?subformat=pdfa</a:t>
            </a:r>
          </a:p>
          <a:p>
            <a:r>
              <a:rPr lang="en-US" sz="825" dirty="0">
                <a:solidFill>
                  <a:srgbClr val="0000FF"/>
                </a:solidFill>
              </a:rPr>
              <a:t>Y. </a:t>
            </a:r>
            <a:r>
              <a:rPr lang="en-US" sz="825" dirty="0" err="1">
                <a:solidFill>
                  <a:srgbClr val="0000FF"/>
                </a:solidFill>
              </a:rPr>
              <a:t>Shvyd’ko</a:t>
            </a:r>
            <a:r>
              <a:rPr lang="en-US" sz="825" dirty="0">
                <a:solidFill>
                  <a:srgbClr val="0000FF"/>
                </a:solidFill>
              </a:rPr>
              <a:t> and R. Lindberg</a:t>
            </a:r>
            <a:r>
              <a:rPr lang="en-US" sz="825" i="1" dirty="0">
                <a:solidFill>
                  <a:srgbClr val="0000FF"/>
                </a:solidFill>
              </a:rPr>
              <a:t>, Spatiotemporal response of crystals in x-ray Bragg diffraction</a:t>
            </a:r>
            <a:r>
              <a:rPr lang="en-US" sz="825" dirty="0">
                <a:solidFill>
                  <a:srgbClr val="0000FF"/>
                </a:solidFill>
              </a:rPr>
              <a:t>, Phys. Rev. ST </a:t>
            </a:r>
            <a:r>
              <a:rPr lang="en-US" sz="825" dirty="0" err="1">
                <a:solidFill>
                  <a:srgbClr val="0000FF"/>
                </a:solidFill>
              </a:rPr>
              <a:t>Accel</a:t>
            </a:r>
            <a:r>
              <a:rPr lang="en-US" sz="825" dirty="0">
                <a:solidFill>
                  <a:srgbClr val="0000FF"/>
                </a:solidFill>
              </a:rPr>
              <a:t>. Beams 15, 100702 (2012) </a:t>
            </a:r>
            <a:r>
              <a:rPr lang="en-US" sz="788" dirty="0" err="1">
                <a:solidFill>
                  <a:srgbClr val="0000FF"/>
                </a:solidFill>
              </a:rPr>
              <a:t>dx.doi.org</a:t>
            </a:r>
            <a:r>
              <a:rPr lang="en-US" sz="788" dirty="0">
                <a:solidFill>
                  <a:srgbClr val="0000FF"/>
                </a:solidFill>
              </a:rPr>
              <a:t>/10.1103/PhysRevSTAB.15.100702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20160912 Spectroscopy day-out  srio@esrf.eu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4727" y="2922789"/>
            <a:ext cx="1985586" cy="13771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1021" y="2787774"/>
            <a:ext cx="1793379" cy="164553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085946" y="3408843"/>
            <a:ext cx="513057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ight Arrow 14"/>
          <p:cNvSpPr/>
          <p:nvPr/>
        </p:nvSpPr>
        <p:spPr>
          <a:xfrm rot="7064353">
            <a:off x="3566459" y="2844182"/>
            <a:ext cx="513057" cy="2343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ight Arrow 15"/>
          <p:cNvSpPr/>
          <p:nvPr/>
        </p:nvSpPr>
        <p:spPr>
          <a:xfrm rot="14300431">
            <a:off x="5143904" y="2815447"/>
            <a:ext cx="513057" cy="23431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763" y="1059582"/>
            <a:ext cx="675075" cy="535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93069" y="1005576"/>
            <a:ext cx="836167" cy="6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2E17-2785-4D06-8DA1-07A3202E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14B55-8649-40B2-8C12-3A3CD21B4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F3CD2-926D-4F22-9769-8124D4FB4414}"/>
              </a:ext>
            </a:extLst>
          </p:cNvPr>
          <p:cNvSpPr txBox="1">
            <a:spLocks/>
          </p:cNvSpPr>
          <p:nvPr/>
        </p:nvSpPr>
        <p:spPr>
          <a:xfrm>
            <a:off x="1277634" y="573528"/>
            <a:ext cx="6588732" cy="382608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Darwin (1914)</a:t>
            </a:r>
            <a:r>
              <a:rPr lang="en-US" i="1" dirty="0">
                <a:solidFill>
                  <a:srgbClr val="FF0000"/>
                </a:solidFill>
              </a:rPr>
              <a:t>The Theory of X-ray </a:t>
            </a:r>
            <a:r>
              <a:rPr lang="en-US" i="1" dirty="0" err="1">
                <a:solidFill>
                  <a:srgbClr val="FF0000"/>
                </a:solidFill>
              </a:rPr>
              <a:t>Reflexion</a:t>
            </a:r>
            <a:r>
              <a:rPr lang="en-US" dirty="0">
                <a:solidFill>
                  <a:srgbClr val="FF0000"/>
                </a:solidFill>
              </a:rPr>
              <a:t> Philosophical Magazine 27, 315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Ewald </a:t>
            </a:r>
            <a:r>
              <a:rPr lang="de-DE" dirty="0">
                <a:solidFill>
                  <a:schemeClr val="bg2"/>
                </a:solidFill>
              </a:rPr>
              <a:t>(1917)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de-DE" i="1" dirty="0">
                <a:solidFill>
                  <a:schemeClr val="bg2"/>
                </a:solidFill>
              </a:rPr>
              <a:t>Zur Begründung der Kristalloptik, Teil III Die Kristalloptik der Röntgenstrahlen</a:t>
            </a:r>
            <a:r>
              <a:rPr lang="de-DE" dirty="0">
                <a:solidFill>
                  <a:schemeClr val="bg2"/>
                </a:solidFill>
              </a:rPr>
              <a:t> Ann. Phys. 54, 519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von Laue (1915) </a:t>
            </a:r>
            <a:r>
              <a:rPr lang="de-DE" i="1" dirty="0">
                <a:solidFill>
                  <a:schemeClr val="bg2"/>
                </a:solidFill>
              </a:rPr>
              <a:t>Die Theorie der Röntgenstrahlinterferenzen in neuer Form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Encyclopaedie</a:t>
            </a:r>
            <a:r>
              <a:rPr lang="en-US" dirty="0">
                <a:solidFill>
                  <a:schemeClr val="bg2"/>
                </a:solidFill>
              </a:rPr>
              <a:t> d. math </a:t>
            </a:r>
            <a:r>
              <a:rPr lang="en-US" dirty="0" err="1">
                <a:solidFill>
                  <a:schemeClr val="bg2"/>
                </a:solidFill>
              </a:rPr>
              <a:t>Wiss</a:t>
            </a:r>
            <a:r>
              <a:rPr lang="en-US" dirty="0">
                <a:solidFill>
                  <a:schemeClr val="bg2"/>
                </a:solidFill>
              </a:rPr>
              <a:t> 5,3, (1931) </a:t>
            </a:r>
            <a:r>
              <a:rPr lang="de-DE" dirty="0" err="1">
                <a:solidFill>
                  <a:schemeClr val="bg2"/>
                </a:solidFill>
              </a:rPr>
              <a:t>Ergebn</a:t>
            </a:r>
            <a:r>
              <a:rPr lang="de-DE" dirty="0">
                <a:solidFill>
                  <a:schemeClr val="bg2"/>
                </a:solidFill>
              </a:rPr>
              <a:t>. Exakt. Naturwiss.10133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Zachariasen</a:t>
            </a:r>
            <a:r>
              <a:rPr lang="en-US" dirty="0">
                <a:solidFill>
                  <a:srgbClr val="FF0000"/>
                </a:solidFill>
              </a:rPr>
              <a:t> (1945) </a:t>
            </a:r>
            <a:r>
              <a:rPr lang="en-US" i="1" dirty="0">
                <a:solidFill>
                  <a:srgbClr val="FF0000"/>
                </a:solidFill>
              </a:rPr>
              <a:t>Theory of X-ray diffraction in crystals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James (1950) </a:t>
            </a:r>
            <a:r>
              <a:rPr lang="en-US" i="1" dirty="0">
                <a:solidFill>
                  <a:schemeClr val="bg2"/>
                </a:solidFill>
              </a:rPr>
              <a:t>The optical principles of diffraction by X-rays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dirty="0">
                <a:solidFill>
                  <a:schemeClr val="accent2">
                    <a:lumMod val="75000"/>
                  </a:schemeClr>
                </a:solidFill>
              </a:rPr>
              <a:t>Taupin (1961) </a:t>
            </a:r>
            <a:r>
              <a:rPr lang="is-IS" i="1" dirty="0">
                <a:solidFill>
                  <a:schemeClr val="accent2">
                    <a:lumMod val="75000"/>
                  </a:schemeClr>
                </a:solidFill>
              </a:rPr>
              <a:t>Théorie dynamique de la diffraction des rayons X par des cristaux déformés  </a:t>
            </a:r>
            <a:r>
              <a:rPr lang="is-IS" dirty="0">
                <a:solidFill>
                  <a:schemeClr val="accent2">
                    <a:lumMod val="75000"/>
                  </a:schemeClr>
                </a:solidFill>
              </a:rPr>
              <a:t>Bull Soc Fr. Mineral. 84 51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dirty="0">
                <a:solidFill>
                  <a:schemeClr val="accent2">
                    <a:lumMod val="75000"/>
                  </a:schemeClr>
                </a:solidFill>
              </a:rPr>
              <a:t>Takagi (1962)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Dynamical theory of diffraction applicable to crystals with any kind of small distortion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s-IS" dirty="0">
                <a:solidFill>
                  <a:schemeClr val="accent2">
                    <a:lumMod val="75000"/>
                  </a:schemeClr>
                </a:solidFill>
              </a:rPr>
              <a:t>Acta Crystal 15 1311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Recent books: 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Pinsker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Dynamical Scattering of X rays in Crystals </a:t>
            </a:r>
            <a:r>
              <a:rPr lang="en-US" dirty="0">
                <a:solidFill>
                  <a:schemeClr val="tx1"/>
                </a:solidFill>
              </a:rPr>
              <a:t>(1978).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Authier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Dynamical Theory of X-Ray Diffraction </a:t>
            </a:r>
            <a:r>
              <a:rPr lang="en-US" dirty="0">
                <a:solidFill>
                  <a:schemeClr val="tx1"/>
                </a:solidFill>
              </a:rPr>
              <a:t>(2001)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err="1">
                <a:solidFill>
                  <a:schemeClr val="tx1"/>
                </a:solidFill>
              </a:rPr>
              <a:t>Shvyd’ko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X-Ray Optics—High-Energy-Resolution Applications </a:t>
            </a:r>
            <a:r>
              <a:rPr lang="en-US" dirty="0">
                <a:solidFill>
                  <a:schemeClr val="tx1"/>
                </a:solidFill>
              </a:rPr>
              <a:t>(2004)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s-IS" i="1" dirty="0">
                <a:solidFill>
                  <a:srgbClr val="FF0000"/>
                </a:solidFill>
              </a:rPr>
              <a:t>crystalpy</a:t>
            </a:r>
            <a:r>
              <a:rPr lang="is-IS" dirty="0">
                <a:solidFill>
                  <a:srgbClr val="FF0000"/>
                </a:solidFill>
              </a:rPr>
              <a:t> Guigay Sanchez del Rio JSR (2024)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1518633"/>
            <a:ext cx="5286501" cy="2025225"/>
          </a:xfrm>
        </p:spPr>
        <p:txBody>
          <a:bodyPr/>
          <a:lstStyle/>
          <a:p>
            <a:pPr algn="ctr"/>
            <a:r>
              <a:rPr lang="en-US" sz="3300" dirty="0"/>
              <a:t>Final remarks</a:t>
            </a:r>
            <a:endParaRPr lang="en-GB" sz="3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dirty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3000" y="4137924"/>
            <a:ext cx="6858381" cy="72908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6" name="Rectangle 15"/>
          <p:cNvSpPr/>
          <p:nvPr/>
        </p:nvSpPr>
        <p:spPr>
          <a:xfrm>
            <a:off x="1142619" y="2733768"/>
            <a:ext cx="6858381" cy="59406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5" name="Rectangle 14"/>
          <p:cNvSpPr/>
          <p:nvPr/>
        </p:nvSpPr>
        <p:spPr>
          <a:xfrm>
            <a:off x="1143000" y="1086585"/>
            <a:ext cx="6858000" cy="94510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 SHOULD I USE?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628" y="1140591"/>
            <a:ext cx="5049561" cy="4320480"/>
          </a:xfrm>
        </p:spPr>
        <p:txBody>
          <a:bodyPr>
            <a:normAutofit fontScale="775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1st approximation: dynamical diffraction theory for the perfect crystal</a:t>
            </a:r>
          </a:p>
          <a:p>
            <a:pPr lvl="2"/>
            <a:r>
              <a:rPr lang="en-US" dirty="0" err="1"/>
              <a:t>e.g</a:t>
            </a:r>
            <a:r>
              <a:rPr lang="en-US" dirty="0"/>
              <a:t>, flat </a:t>
            </a:r>
            <a:r>
              <a:rPr lang="en-US" dirty="0" err="1"/>
              <a:t>monochromators</a:t>
            </a:r>
            <a:r>
              <a:rPr lang="en-US" dirty="0"/>
              <a:t>, curved </a:t>
            </a:r>
            <a:r>
              <a:rPr lang="en-US" dirty="0" err="1"/>
              <a:t>monochromators</a:t>
            </a:r>
            <a:r>
              <a:rPr lang="en-US" dirty="0"/>
              <a:t> and spectrometers locally “undistorted”, standing waves, etc. XOP, SHADOW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2nd approximation: local applications of the dynamical theory for perfect crystals to distorted ones</a:t>
            </a:r>
          </a:p>
          <a:p>
            <a:pPr lvl="2"/>
            <a:r>
              <a:rPr lang="en-US" dirty="0" err="1"/>
              <a:t>e.g</a:t>
            </a:r>
            <a:r>
              <a:rPr lang="en-US" dirty="0"/>
              <a:t>, curved crystals: </a:t>
            </a:r>
            <a:r>
              <a:rPr lang="en-US" dirty="0" err="1"/>
              <a:t>Multilamellar</a:t>
            </a:r>
            <a:r>
              <a:rPr lang="en-US" dirty="0"/>
              <a:t> method (XOP/XCRYSTAL)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3rd approximation: geometrical optics or </a:t>
            </a:r>
            <a:r>
              <a:rPr lang="en-US" dirty="0" err="1"/>
              <a:t>eikonal</a:t>
            </a:r>
            <a:r>
              <a:rPr lang="en-US" dirty="0"/>
              <a:t> theory</a:t>
            </a:r>
          </a:p>
          <a:p>
            <a:pPr lvl="2">
              <a:lnSpc>
                <a:spcPct val="100000"/>
              </a:lnSpc>
              <a:spcAft>
                <a:spcPts val="750"/>
              </a:spcAft>
            </a:pPr>
            <a:r>
              <a:rPr lang="en-US" dirty="0" err="1"/>
              <a:t>e.g</a:t>
            </a:r>
            <a:r>
              <a:rPr lang="en-US" dirty="0"/>
              <a:t>, curved Laue crystals: Penning-Polder method (XOP/XCRYSTAL)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4th approximation: wave optics or Takagi theory</a:t>
            </a:r>
          </a:p>
          <a:p>
            <a:pPr lvl="2">
              <a:lnSpc>
                <a:spcPct val="100000"/>
              </a:lnSpc>
              <a:spcAft>
                <a:spcPts val="750"/>
              </a:spcAft>
            </a:pPr>
            <a:r>
              <a:rPr lang="en-US" dirty="0"/>
              <a:t>2D numerical integration: Topography codes adapted to user needs.</a:t>
            </a:r>
          </a:p>
          <a:p>
            <a:pPr lvl="2">
              <a:lnSpc>
                <a:spcPct val="100000"/>
              </a:lnSpc>
              <a:spcAft>
                <a:spcPts val="750"/>
              </a:spcAft>
            </a:pPr>
            <a:r>
              <a:rPr lang="en-US" dirty="0"/>
              <a:t>1D numerical integration: curved spectrometers, </a:t>
            </a:r>
            <a:r>
              <a:rPr lang="en-US" dirty="0" err="1"/>
              <a:t>monochromators</a:t>
            </a:r>
            <a:r>
              <a:rPr lang="en-US" dirty="0"/>
              <a:t>, analyzers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5th approximation: wave optics or Takagi theory for many waves (white beams, curved surfaces, incoherent superposition, divergent beams)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6276" y="3543858"/>
            <a:ext cx="621450" cy="50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4143" y="1950681"/>
            <a:ext cx="1547208" cy="726933"/>
          </a:xfrm>
          <a:prstGeom prst="rect">
            <a:avLst/>
          </a:prstGeom>
        </p:spPr>
      </p:pic>
      <p:pic>
        <p:nvPicPr>
          <p:cNvPr id="9" name="Picture 116" descr="https://thumb.ccsd.cnrs.fr/7975022/lar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204" y="3543858"/>
            <a:ext cx="503357" cy="486054"/>
          </a:xfrm>
          <a:prstGeom prst="rect">
            <a:avLst/>
          </a:prstGeom>
          <a:noFill/>
        </p:spPr>
      </p:pic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1277634" y="519522"/>
            <a:ext cx="6561729" cy="5400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None/>
              <a:defRPr sz="1800" b="1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Hierarchy of dynamical theories of x-ray diffraction for deformed and perfect crystals</a:t>
            </a:r>
          </a:p>
          <a:p>
            <a:r>
              <a:rPr lang="en-US" sz="1050" dirty="0">
                <a:solidFill>
                  <a:srgbClr val="FF0000"/>
                </a:solidFill>
              </a:rPr>
              <a:t>J </a:t>
            </a:r>
            <a:r>
              <a:rPr lang="en-US" sz="1050" dirty="0" err="1">
                <a:solidFill>
                  <a:srgbClr val="FF0000"/>
                </a:solidFill>
              </a:rPr>
              <a:t>Härtwig</a:t>
            </a:r>
            <a:r>
              <a:rPr lang="en-US" sz="1050" dirty="0">
                <a:solidFill>
                  <a:srgbClr val="FF0000"/>
                </a:solidFill>
              </a:rPr>
              <a:t> (2001 J. Phys. D 34 A70)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6216" y="2724919"/>
            <a:ext cx="972108" cy="6469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62210" y="1080499"/>
            <a:ext cx="945105" cy="9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/>
              <a:t>20160912 Spectroscopy day-out  srio@esrf.eu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6624228" y="4326945"/>
            <a:ext cx="9451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TO DO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0556-6D75-4F81-AD3A-4859D7BD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DYNAMICAL THEORY (1914) – the </a:t>
            </a:r>
            <a:r>
              <a:rPr lang="en-US" dirty="0" err="1"/>
              <a:t>darwin</a:t>
            </a:r>
            <a:r>
              <a:rPr lang="en-US" dirty="0"/>
              <a:t> width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A97AC-FCB5-4B8F-86BD-F6AE7259B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D96591-06E2-4007-BD88-F589A7E1471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DARWIN TREATMENT OF DYNAMICAL THEORY (1914) – the darwin width</a:t>
            </a:r>
            <a:endParaRPr lang="en-GB" dirty="0"/>
          </a:p>
        </p:txBody>
      </p:sp>
      <p:pic>
        <p:nvPicPr>
          <p:cNvPr id="5" name="Picture 4" descr="als183">
            <a:extLst>
              <a:ext uri="{FF2B5EF4-FFF2-40B4-BE49-F238E27FC236}">
                <a16:creationId xmlns:a16="http://schemas.microsoft.com/office/drawing/2014/main" id="{CC3839F2-AAAD-445A-804B-E6CE9075F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1" y="1896675"/>
            <a:ext cx="3142487" cy="2862318"/>
          </a:xfrm>
          <a:prstGeom prst="rect">
            <a:avLst/>
          </a:prstGeom>
          <a:noFill/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1C99CF2-29AA-4587-95BC-61A49249075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79124" y="708543"/>
          <a:ext cx="1780133" cy="835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4" imgW="2946033" imgH="1384001" progId="">
                  <p:embed/>
                </p:oleObj>
              </mc:Choice>
              <mc:Fallback>
                <p:oleObj name="Equation" r:id="rId4" imgW="2946033" imgH="1384001" progId="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9124" y="708543"/>
                        <a:ext cx="1780133" cy="8354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">
            <a:extLst>
              <a:ext uri="{FF2B5EF4-FFF2-40B4-BE49-F238E27FC236}">
                <a16:creationId xmlns:a16="http://schemas.microsoft.com/office/drawing/2014/main" id="{294013A7-E736-4C9F-86D5-9F7F1CCA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546525"/>
            <a:ext cx="1674186" cy="177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DBFDDD26-9B8B-48DD-981E-394C9BEBF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05826" y="897564"/>
            <a:ext cx="2098562" cy="621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F4251770-94CC-496F-8FA1-47B03C250B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25" rIns="91425" bIns="27425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a-DK"/>
              <a:t>20160912 Spectroscopy day-out  srio@esrf.eu</a:t>
            </a:r>
            <a:endParaRPr lang="fr-FR" dirty="0"/>
          </a:p>
        </p:txBody>
      </p:sp>
      <p:sp>
        <p:nvSpPr>
          <p:cNvPr id="11" name="Right Arrow 2">
            <a:extLst>
              <a:ext uri="{FF2B5EF4-FFF2-40B4-BE49-F238E27FC236}">
                <a16:creationId xmlns:a16="http://schemas.microsoft.com/office/drawing/2014/main" id="{4D1BB0EE-C595-41F9-B3DE-ECF8E09B73AA}"/>
              </a:ext>
            </a:extLst>
          </p:cNvPr>
          <p:cNvSpPr/>
          <p:nvPr/>
        </p:nvSpPr>
        <p:spPr>
          <a:xfrm>
            <a:off x="5193069" y="1113588"/>
            <a:ext cx="351039" cy="16201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805EB4-B515-4123-AA29-C5F3567F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82679" y="3609246"/>
            <a:ext cx="1938245" cy="47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02E560F-8378-4D84-8133-140FF108F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0661" y="2502123"/>
            <a:ext cx="2577673" cy="102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590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0556-6D75-4F81-AD3A-4859D7BD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Zachariasen</a:t>
            </a:r>
            <a:r>
              <a:rPr lang="en-US" dirty="0"/>
              <a:t> Formalism (undistorted)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A97AC-FCB5-4B8F-86BD-F6AE7259B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4" descr="spie_cryst2">
            <a:extLst>
              <a:ext uri="{FF2B5EF4-FFF2-40B4-BE49-F238E27FC236}">
                <a16:creationId xmlns:a16="http://schemas.microsoft.com/office/drawing/2014/main" id="{47E2F996-67CC-435C-839A-26CCC83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2358" y="735546"/>
            <a:ext cx="2220951" cy="1925576"/>
          </a:xfrm>
          <a:prstGeom prst="rect">
            <a:avLst/>
          </a:prstGeom>
          <a:noFill/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90463B61-0288-4EF9-B177-F621274E1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8674" y="438513"/>
            <a:ext cx="2746772" cy="43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685800"/>
            <a:r>
              <a:rPr lang="en-US" sz="2100" dirty="0">
                <a:solidFill>
                  <a:schemeClr val="tx1"/>
                </a:solidFill>
                <a:latin typeface="Times New Roman" pitchFamily="18" charset="0"/>
              </a:rPr>
              <a:t>BRAGG or reflection</a:t>
            </a:r>
            <a:endParaRPr lang="en-GB" sz="21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FCBCF02-1AA8-4797-8C15-19495494A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7298" y="384508"/>
            <a:ext cx="3192065" cy="496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685800"/>
            <a:r>
              <a:rPr lang="en-US" sz="2100" dirty="0">
                <a:solidFill>
                  <a:schemeClr val="tx1"/>
                </a:solidFill>
                <a:latin typeface="Times New Roman" pitchFamily="18" charset="0"/>
              </a:rPr>
              <a:t>LAUE or transmission</a:t>
            </a:r>
            <a:endParaRPr lang="en-GB" sz="21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7" name="Picture 7" descr="spie_cryst1">
            <a:extLst>
              <a:ext uri="{FF2B5EF4-FFF2-40B4-BE49-F238E27FC236}">
                <a16:creationId xmlns:a16="http://schemas.microsoft.com/office/drawing/2014/main" id="{9C1A0933-EF92-4C77-843A-863053EC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5676" y="793812"/>
            <a:ext cx="2614613" cy="1885950"/>
          </a:xfrm>
          <a:prstGeom prst="rect">
            <a:avLst/>
          </a:prstGeom>
          <a:noFill/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48F531BD-D165-4184-91F7-A5E6C4EC9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28673" y="3111810"/>
            <a:ext cx="1971219" cy="1927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80A68A9B-FE24-4EBE-A20C-B2A5AAA6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7135" y="3138813"/>
            <a:ext cx="1998222" cy="1953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5E4F107-3306-4B73-8870-703F00A4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36685" y="2544748"/>
            <a:ext cx="2349261" cy="54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C3DFCD61-8D9B-40B2-8944-EC798AEAC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82090" y="2598753"/>
            <a:ext cx="2105825" cy="48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D34F9FF-78F0-435B-AC25-9260F427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3928" y="3192819"/>
            <a:ext cx="1381311" cy="643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F4019C43-FA74-44B0-A9A2-A745AFAED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26895" y="3813889"/>
            <a:ext cx="2154259" cy="61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10CED6C4-BB33-42E1-9034-A4D58033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69922" y="4407955"/>
            <a:ext cx="1674186" cy="38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B342546D-CD62-43AB-9A6C-9C0841EEA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04937" y="4780621"/>
            <a:ext cx="1389311" cy="362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355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0556-6D75-4F81-AD3A-4859D7BD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Guigay</a:t>
            </a:r>
            <a:r>
              <a:rPr lang="en-US" dirty="0"/>
              <a:t> &amp; Sanchez del Rio (undistorted)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A97AC-FCB5-4B8F-86BD-F6AE7259B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17DB5-FBF5-4E1D-876C-A9A1C1B95797}"/>
              </a:ext>
            </a:extLst>
          </p:cNvPr>
          <p:cNvSpPr txBox="1"/>
          <p:nvPr/>
        </p:nvSpPr>
        <p:spPr>
          <a:xfrm>
            <a:off x="359764" y="562013"/>
            <a:ext cx="6630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Guigay</a:t>
            </a:r>
            <a:r>
              <a:rPr lang="en-US" dirty="0"/>
              <a:t> and Sanchez del Rio (2024) </a:t>
            </a:r>
            <a:r>
              <a:rPr lang="en-US" dirty="0">
                <a:hlinkClick r:id="rId2"/>
              </a:rPr>
              <a:t>https://doi.org/10.1107/S160057752400924X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EAA5A-8379-4C23-9871-674DC5967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8" y="1168033"/>
            <a:ext cx="3787468" cy="838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5B3E6-188E-46AB-A016-11556FD50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635" y="3806521"/>
            <a:ext cx="3734124" cy="960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065AA-B5B4-41B7-8A41-9CE51E97E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392" y="3867486"/>
            <a:ext cx="3513124" cy="89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7C92CE-05DF-4043-91DF-6E51C15DB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192" y="939903"/>
            <a:ext cx="3139712" cy="464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9EBFB4-216F-47D2-BAA8-C97EC50F4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377" y="1539847"/>
            <a:ext cx="1600305" cy="879155"/>
          </a:xfrm>
          <a:prstGeom prst="rect">
            <a:avLst/>
          </a:prstGeom>
        </p:spPr>
      </p:pic>
      <p:grpSp>
        <p:nvGrpSpPr>
          <p:cNvPr id="10" name="Group 21">
            <a:extLst>
              <a:ext uri="{FF2B5EF4-FFF2-40B4-BE49-F238E27FC236}">
                <a16:creationId xmlns:a16="http://schemas.microsoft.com/office/drawing/2014/main" id="{2CC0EB68-5C61-4DAA-96C0-840B78489EDD}"/>
              </a:ext>
            </a:extLst>
          </p:cNvPr>
          <p:cNvGrpSpPr>
            <a:grpSpLocks/>
          </p:cNvGrpSpPr>
          <p:nvPr/>
        </p:nvGrpSpPr>
        <p:grpSpPr bwMode="auto">
          <a:xfrm>
            <a:off x="1445570" y="2594836"/>
            <a:ext cx="1791324" cy="1108393"/>
            <a:chOff x="768" y="3120"/>
            <a:chExt cx="1686" cy="1108"/>
          </a:xfrm>
        </p:grpSpPr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E7AB564C-580E-45DA-BBB6-99B3F288E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3120"/>
              <a:ext cx="1590" cy="1104"/>
              <a:chOff x="768" y="3024"/>
              <a:chExt cx="1590" cy="1104"/>
            </a:xfrm>
          </p:grpSpPr>
          <p:sp>
            <p:nvSpPr>
              <p:cNvPr id="13" name="Rectangle 4" descr="Light horizontal">
                <a:extLst>
                  <a:ext uri="{FF2B5EF4-FFF2-40B4-BE49-F238E27FC236}">
                    <a16:creationId xmlns:a16="http://schemas.microsoft.com/office/drawing/2014/main" id="{0AB1508F-1897-432D-A017-8220C3061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3504"/>
                <a:ext cx="1536" cy="288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14" name="Line 6">
                <a:extLst>
                  <a:ext uri="{FF2B5EF4-FFF2-40B4-BE49-F238E27FC236}">
                    <a16:creationId xmlns:a16="http://schemas.microsoft.com/office/drawing/2014/main" id="{A94AA76D-C20C-45EA-B015-49CE7ABDE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5" name="Line 7">
                <a:extLst>
                  <a:ext uri="{FF2B5EF4-FFF2-40B4-BE49-F238E27FC236}">
                    <a16:creationId xmlns:a16="http://schemas.microsoft.com/office/drawing/2014/main" id="{C8920ED9-2074-4C6A-B52D-33AFBA4BFA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364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6" name="Line 8">
                <a:extLst>
                  <a:ext uri="{FF2B5EF4-FFF2-40B4-BE49-F238E27FC236}">
                    <a16:creationId xmlns:a16="http://schemas.microsoft.com/office/drawing/2014/main" id="{5D19E6DD-8330-4E56-9FAD-953930F3D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341321">
                <a:off x="1488" y="3072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7" name="Text Box 12">
                <a:extLst>
                  <a:ext uri="{FF2B5EF4-FFF2-40B4-BE49-F238E27FC236}">
                    <a16:creationId xmlns:a16="http://schemas.microsoft.com/office/drawing/2014/main" id="{00911F4C-D502-4078-8DB2-E861D4204C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072"/>
                <a:ext cx="342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Arial" pitchFamily="34" charset="0"/>
                  </a:rPr>
                  <a:t>R</a:t>
                </a:r>
                <a:endParaRPr lang="en-GB" sz="2400" b="1" dirty="0">
                  <a:latin typeface="Arial" pitchFamily="34" charset="0"/>
                </a:endParaRPr>
              </a:p>
            </p:txBody>
          </p:sp>
        </p:grpSp>
        <p:sp>
          <p:nvSpPr>
            <p:cNvPr id="12" name="Text Box 16">
              <a:extLst>
                <a:ext uri="{FF2B5EF4-FFF2-40B4-BE49-F238E27FC236}">
                  <a16:creationId xmlns:a16="http://schemas.microsoft.com/office/drawing/2014/main" id="{E54B4BBB-8601-4F56-B3B0-4472143AB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840"/>
              <a:ext cx="111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itchFamily="34" charset="0"/>
                </a:rPr>
                <a:t>BRAGG</a:t>
              </a:r>
              <a:endParaRPr lang="en-GB" sz="2400" b="1" dirty="0">
                <a:latin typeface="Arial" pitchFamily="34" charset="0"/>
              </a:endParaRPr>
            </a:p>
          </p:txBody>
        </p:sp>
      </p:grpSp>
      <p:grpSp>
        <p:nvGrpSpPr>
          <p:cNvPr id="18" name="Group 20">
            <a:extLst>
              <a:ext uri="{FF2B5EF4-FFF2-40B4-BE49-F238E27FC236}">
                <a16:creationId xmlns:a16="http://schemas.microsoft.com/office/drawing/2014/main" id="{8610F681-CC36-4906-A85E-5606331705C4}"/>
              </a:ext>
            </a:extLst>
          </p:cNvPr>
          <p:cNvGrpSpPr>
            <a:grpSpLocks/>
          </p:cNvGrpSpPr>
          <p:nvPr/>
        </p:nvGrpSpPr>
        <p:grpSpPr bwMode="auto">
          <a:xfrm>
            <a:off x="5694185" y="2672964"/>
            <a:ext cx="2024523" cy="1043595"/>
            <a:chOff x="3552" y="3216"/>
            <a:chExt cx="1897" cy="1108"/>
          </a:xfrm>
        </p:grpSpPr>
        <p:sp>
          <p:nvSpPr>
            <p:cNvPr id="19" name="Text Box 13">
              <a:extLst>
                <a:ext uri="{FF2B5EF4-FFF2-40B4-BE49-F238E27FC236}">
                  <a16:creationId xmlns:a16="http://schemas.microsoft.com/office/drawing/2014/main" id="{11974DFC-F05B-4E12-94E2-F418959940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3360"/>
              <a:ext cx="34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latin typeface="Arial" pitchFamily="34" charset="0"/>
                </a:rPr>
                <a:t>R</a:t>
              </a:r>
              <a:endParaRPr lang="en-GB" sz="2400" b="1">
                <a:latin typeface="Arial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96208C8-1D0B-44A8-948E-42ECAA1EBD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3216"/>
              <a:ext cx="1897" cy="1108"/>
              <a:chOff x="3408" y="3072"/>
              <a:chExt cx="1897" cy="1108"/>
            </a:xfrm>
          </p:grpSpPr>
          <p:sp>
            <p:nvSpPr>
              <p:cNvPr id="21" name="Rectangle 5" descr="Light horizontal">
                <a:extLst>
                  <a:ext uri="{FF2B5EF4-FFF2-40B4-BE49-F238E27FC236}">
                    <a16:creationId xmlns:a16="http://schemas.microsoft.com/office/drawing/2014/main" id="{6C475D8E-686D-444B-8AF2-03B91FD4B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3072"/>
                <a:ext cx="96" cy="1104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22" name="Line 9">
                <a:extLst>
                  <a:ext uri="{FF2B5EF4-FFF2-40B4-BE49-F238E27FC236}">
                    <a16:creationId xmlns:a16="http://schemas.microsoft.com/office/drawing/2014/main" id="{778D0342-DA20-4246-8505-7781B9EE1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21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96DB9253-EC94-48AE-9072-8F2C18106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341321">
                <a:off x="4272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4" name="Line 11">
                <a:extLst>
                  <a:ext uri="{FF2B5EF4-FFF2-40B4-BE49-F238E27FC236}">
                    <a16:creationId xmlns:a16="http://schemas.microsoft.com/office/drawing/2014/main" id="{4ECFE3C9-1AFE-4E6A-B967-8B0D391D85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369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5" name="Text Box 15">
                <a:extLst>
                  <a:ext uri="{FF2B5EF4-FFF2-40B4-BE49-F238E27FC236}">
                    <a16:creationId xmlns:a16="http://schemas.microsoft.com/office/drawing/2014/main" id="{621D1949-7B9E-49CB-BAF8-918084DE51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92" y="3792"/>
                <a:ext cx="313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T</a:t>
                </a:r>
                <a:endParaRPr lang="en-GB" sz="2400" b="1">
                  <a:latin typeface="Arial" pitchFamily="34" charset="0"/>
                </a:endParaRPr>
              </a:p>
            </p:txBody>
          </p:sp>
          <p:sp>
            <p:nvSpPr>
              <p:cNvPr id="26" name="Text Box 17">
                <a:extLst>
                  <a:ext uri="{FF2B5EF4-FFF2-40B4-BE49-F238E27FC236}">
                    <a16:creationId xmlns:a16="http://schemas.microsoft.com/office/drawing/2014/main" id="{8AA875F6-F9F2-46C8-A3FD-F794304B4A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3792"/>
                <a:ext cx="859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LAUE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27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0556-6D75-4F81-AD3A-4859D7BD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Geometrical model (surface model, no bulk effect)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A97AC-FCB5-4B8F-86BD-F6AE7259B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FA1DA8BC-F2F7-4139-BF69-74278D18DF5E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25" rIns="91425" bIns="27425" anchor="ctr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a-DK" dirty="0"/>
              <a:t>20160912 Spectroscopy day-out  srio@esrf.eu</a:t>
            </a:r>
            <a:endParaRPr lang="fr-FR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84BD700-46CE-4CD5-8DC7-4FEC111C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7934" y="492520"/>
            <a:ext cx="3375375" cy="16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 descr="D:\Working\FERRARA2001\spie_cryst3.jpg">
            <a:extLst>
              <a:ext uri="{FF2B5EF4-FFF2-40B4-BE49-F238E27FC236}">
                <a16:creationId xmlns:a16="http://schemas.microsoft.com/office/drawing/2014/main" id="{53C80E11-D491-44DA-B77B-41DB045F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1" y="1032579"/>
            <a:ext cx="2629919" cy="2970330"/>
          </a:xfrm>
          <a:prstGeom prst="rect">
            <a:avLst/>
          </a:prstGeom>
          <a:noFill/>
        </p:spPr>
      </p:pic>
      <p:graphicFrame>
        <p:nvGraphicFramePr>
          <p:cNvPr id="17" name="Object 1024">
            <a:extLst>
              <a:ext uri="{FF2B5EF4-FFF2-40B4-BE49-F238E27FC236}">
                <a16:creationId xmlns:a16="http://schemas.microsoft.com/office/drawing/2014/main" id="{CDF9F9C5-0C20-431F-B7FC-A5B3B6444A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94922"/>
              </p:ext>
            </p:extLst>
          </p:nvPr>
        </p:nvGraphicFramePr>
        <p:xfrm>
          <a:off x="4275356" y="2416445"/>
          <a:ext cx="2930292" cy="638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" name="Equation" r:id="rId5" imgW="4888375" imgH="1066524" progId="">
                  <p:embed/>
                </p:oleObj>
              </mc:Choice>
              <mc:Fallback>
                <p:oleObj name="Equation" r:id="rId5" imgW="4888375" imgH="1066524" progId="">
                  <p:embed/>
                  <p:pic>
                    <p:nvPicPr>
                      <p:cNvPr id="7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5356" y="2416445"/>
                        <a:ext cx="2930292" cy="63871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026">
            <a:extLst>
              <a:ext uri="{FF2B5EF4-FFF2-40B4-BE49-F238E27FC236}">
                <a16:creationId xmlns:a16="http://schemas.microsoft.com/office/drawing/2014/main" id="{3E62DBF7-7CC6-4D39-AAEB-6A9D72E721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939510"/>
              </p:ext>
            </p:extLst>
          </p:nvPr>
        </p:nvGraphicFramePr>
        <p:xfrm>
          <a:off x="5051686" y="3131326"/>
          <a:ext cx="1506511" cy="607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Equation" r:id="rId7" imgW="2768003" imgH="1117233" progId="">
                  <p:embed/>
                </p:oleObj>
              </mc:Choice>
              <mc:Fallback>
                <p:oleObj name="Equation" r:id="rId7" imgW="2768003" imgH="1117233" progId="">
                  <p:embed/>
                  <p:pic>
                    <p:nvPicPr>
                      <p:cNvPr id="9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1686" y="3131326"/>
                        <a:ext cx="1506511" cy="6077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6CDBB733-27A3-4EAB-8E6E-4513F97D5CC9}"/>
              </a:ext>
            </a:extLst>
          </p:cNvPr>
          <p:cNvSpPr/>
          <p:nvPr/>
        </p:nvSpPr>
        <p:spPr>
          <a:xfrm>
            <a:off x="5868144" y="1275606"/>
            <a:ext cx="486054" cy="2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CF8CC5-FC7B-45C8-B8E0-8D6532FAFED2}"/>
              </a:ext>
            </a:extLst>
          </p:cNvPr>
          <p:cNvSpPr/>
          <p:nvPr/>
        </p:nvSpPr>
        <p:spPr>
          <a:xfrm>
            <a:off x="5922150" y="2058693"/>
            <a:ext cx="486054" cy="2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FB830-2C79-4207-B3F9-173990798AA5}"/>
              </a:ext>
            </a:extLst>
          </p:cNvPr>
          <p:cNvSpPr txBox="1"/>
          <p:nvPr/>
        </p:nvSpPr>
        <p:spPr>
          <a:xfrm>
            <a:off x="1449129" y="3943603"/>
            <a:ext cx="59041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Plane waves (incident and reflected)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intersection point on surface (no depth)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Symmetric Bragg is non-dispersive (specular).</a:t>
            </a:r>
            <a:br>
              <a:rPr lang="en-US" dirty="0"/>
            </a:br>
            <a:r>
              <a:rPr lang="en-US" dirty="0"/>
              <a:t>All other cases are dispersive (non-specular, like gratings or prisms)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62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0556-6D75-4F81-AD3A-4859D7BD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425"/>
            <a:ext cx="9097275" cy="923299"/>
          </a:xfrm>
        </p:spPr>
        <p:txBody>
          <a:bodyPr/>
          <a:lstStyle/>
          <a:p>
            <a:r>
              <a:rPr lang="en-US" sz="2400" dirty="0"/>
              <a:t>SHADOW4 Bragg only: flat and “bent but locally undistorted”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A97AC-FCB5-4B8F-86BD-F6AE7259B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78698-EA12-41EC-9C81-BA2588F2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275" y="3479432"/>
            <a:ext cx="1345467" cy="1342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A22E6-CF1F-497C-B92B-347537D97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639" y="3636766"/>
            <a:ext cx="1345466" cy="1028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888586-447A-4B42-8082-314EE24AC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017" y="2070421"/>
            <a:ext cx="1183809" cy="1333758"/>
          </a:xfrm>
          <a:prstGeom prst="rect">
            <a:avLst/>
          </a:prstGeom>
        </p:spPr>
      </p:pic>
      <p:grpSp>
        <p:nvGrpSpPr>
          <p:cNvPr id="7" name="Group 21">
            <a:extLst>
              <a:ext uri="{FF2B5EF4-FFF2-40B4-BE49-F238E27FC236}">
                <a16:creationId xmlns:a16="http://schemas.microsoft.com/office/drawing/2014/main" id="{8E31442F-5708-4341-BB0B-6212D3C2B82E}"/>
              </a:ext>
            </a:extLst>
          </p:cNvPr>
          <p:cNvGrpSpPr>
            <a:grpSpLocks/>
          </p:cNvGrpSpPr>
          <p:nvPr/>
        </p:nvGrpSpPr>
        <p:grpSpPr bwMode="auto">
          <a:xfrm>
            <a:off x="1229947" y="483481"/>
            <a:ext cx="2075081" cy="1413643"/>
            <a:chOff x="768" y="3120"/>
            <a:chExt cx="1686" cy="1108"/>
          </a:xfrm>
        </p:grpSpPr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3A855406-2818-4003-972D-29A5F3F20A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3120"/>
              <a:ext cx="1590" cy="768"/>
              <a:chOff x="768" y="3024"/>
              <a:chExt cx="1590" cy="768"/>
            </a:xfrm>
          </p:grpSpPr>
          <p:sp>
            <p:nvSpPr>
              <p:cNvPr id="10" name="Rectangle 4" descr="Light horizontal">
                <a:extLst>
                  <a:ext uri="{FF2B5EF4-FFF2-40B4-BE49-F238E27FC236}">
                    <a16:creationId xmlns:a16="http://schemas.microsoft.com/office/drawing/2014/main" id="{063590BF-1CB2-4156-8CEE-2A27B795D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3504"/>
                <a:ext cx="1536" cy="288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11" name="Line 6">
                <a:extLst>
                  <a:ext uri="{FF2B5EF4-FFF2-40B4-BE49-F238E27FC236}">
                    <a16:creationId xmlns:a16="http://schemas.microsoft.com/office/drawing/2014/main" id="{E5D83AC0-4327-4E06-8DE3-30B4D76CA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2" name="Line 8">
                <a:extLst>
                  <a:ext uri="{FF2B5EF4-FFF2-40B4-BE49-F238E27FC236}">
                    <a16:creationId xmlns:a16="http://schemas.microsoft.com/office/drawing/2014/main" id="{7C87A6BE-6376-4ACF-A448-56D4AFF0AC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341321">
                <a:off x="1488" y="3072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3" name="Text Box 12">
                <a:extLst>
                  <a:ext uri="{FF2B5EF4-FFF2-40B4-BE49-F238E27FC236}">
                    <a16:creationId xmlns:a16="http://schemas.microsoft.com/office/drawing/2014/main" id="{19254C73-A8FB-4E74-A26C-A2B79538E9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072"/>
                <a:ext cx="342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R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  <p:sp>
          <p:nvSpPr>
            <p:cNvPr id="9" name="Text Box 16">
              <a:extLst>
                <a:ext uri="{FF2B5EF4-FFF2-40B4-BE49-F238E27FC236}">
                  <a16:creationId xmlns:a16="http://schemas.microsoft.com/office/drawing/2014/main" id="{DD4F1255-D09E-4F53-A526-57022CE6DD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840"/>
              <a:ext cx="111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itchFamily="34" charset="0"/>
                </a:rPr>
                <a:t>BRAGG</a:t>
              </a:r>
              <a:endParaRPr lang="en-GB" sz="2400" b="1" dirty="0">
                <a:latin typeface="Arial" pitchFamily="34" charset="0"/>
              </a:endParaRPr>
            </a:p>
          </p:txBody>
        </p:sp>
      </p:grpSp>
      <p:grpSp>
        <p:nvGrpSpPr>
          <p:cNvPr id="14" name="Group 20">
            <a:extLst>
              <a:ext uri="{FF2B5EF4-FFF2-40B4-BE49-F238E27FC236}">
                <a16:creationId xmlns:a16="http://schemas.microsoft.com/office/drawing/2014/main" id="{A08C585F-E249-44FD-AC51-B1D5F8765819}"/>
              </a:ext>
            </a:extLst>
          </p:cNvPr>
          <p:cNvGrpSpPr>
            <a:grpSpLocks/>
          </p:cNvGrpSpPr>
          <p:nvPr/>
        </p:nvGrpSpPr>
        <p:grpSpPr bwMode="auto">
          <a:xfrm>
            <a:off x="5602665" y="572790"/>
            <a:ext cx="2311388" cy="1413643"/>
            <a:chOff x="3552" y="3216"/>
            <a:chExt cx="1878" cy="1108"/>
          </a:xfrm>
        </p:grpSpPr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626329EC-7D84-47E5-AB92-1F506681FA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8" y="3360"/>
              <a:ext cx="34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latin typeface="Arial" pitchFamily="34" charset="0"/>
                </a:rPr>
                <a:t>R</a:t>
              </a:r>
              <a:endParaRPr lang="en-GB" sz="2400" b="1">
                <a:latin typeface="Arial" pitchFamily="34" charset="0"/>
              </a:endParaRPr>
            </a:p>
          </p:txBody>
        </p:sp>
        <p:grpSp>
          <p:nvGrpSpPr>
            <p:cNvPr id="16" name="Group 19">
              <a:extLst>
                <a:ext uri="{FF2B5EF4-FFF2-40B4-BE49-F238E27FC236}">
                  <a16:creationId xmlns:a16="http://schemas.microsoft.com/office/drawing/2014/main" id="{1C8AC770-6D53-465D-BC16-91CCF1116D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3216"/>
              <a:ext cx="1392" cy="1108"/>
              <a:chOff x="3408" y="3072"/>
              <a:chExt cx="1392" cy="1108"/>
            </a:xfrm>
          </p:grpSpPr>
          <p:sp>
            <p:nvSpPr>
              <p:cNvPr id="17" name="Rectangle 5" descr="Light horizontal">
                <a:extLst>
                  <a:ext uri="{FF2B5EF4-FFF2-40B4-BE49-F238E27FC236}">
                    <a16:creationId xmlns:a16="http://schemas.microsoft.com/office/drawing/2014/main" id="{16EB73CF-F67D-4979-8032-EB2D8C45E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3072"/>
                <a:ext cx="96" cy="1104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18" name="Line 9">
                <a:extLst>
                  <a:ext uri="{FF2B5EF4-FFF2-40B4-BE49-F238E27FC236}">
                    <a16:creationId xmlns:a16="http://schemas.microsoft.com/office/drawing/2014/main" id="{30C2D0AC-0E96-4858-9480-F370507BDB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321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19" name="Line 10">
                <a:extLst>
                  <a:ext uri="{FF2B5EF4-FFF2-40B4-BE49-F238E27FC236}">
                    <a16:creationId xmlns:a16="http://schemas.microsoft.com/office/drawing/2014/main" id="{911651AD-7FE7-4708-82D1-86FDB7989B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341321">
                <a:off x="4272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20" name="Text Box 17">
                <a:extLst>
                  <a:ext uri="{FF2B5EF4-FFF2-40B4-BE49-F238E27FC236}">
                    <a16:creationId xmlns:a16="http://schemas.microsoft.com/office/drawing/2014/main" id="{448A4F47-BD2F-4449-8916-B2A5E39D32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3792"/>
                <a:ext cx="859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LAUE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D0C7CD4-A818-482C-8D53-19EFF4B9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734" y="1949997"/>
            <a:ext cx="1057232" cy="14102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15F3B6-F726-40B1-8A1E-386C7E41EB58}"/>
              </a:ext>
            </a:extLst>
          </p:cNvPr>
          <p:cNvSpPr txBox="1"/>
          <p:nvPr/>
        </p:nvSpPr>
        <p:spPr>
          <a:xfrm>
            <a:off x="252456" y="3934082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SHADOW4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1F256C-AB21-4300-8C77-6C7505556F11}"/>
              </a:ext>
            </a:extLst>
          </p:cNvPr>
          <p:cNvSpPr txBox="1"/>
          <p:nvPr/>
        </p:nvSpPr>
        <p:spPr>
          <a:xfrm>
            <a:off x="324789" y="2717534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SHADOW3</a:t>
            </a:r>
            <a:endParaRPr lang="en-GB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04B52D-EE0F-40C9-8361-E9E1CBE317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336741" y="2370231"/>
            <a:ext cx="569789" cy="5697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EBC58C-7731-4A74-B967-A9E99795B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264598" y="3908484"/>
            <a:ext cx="372741" cy="4264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23346F-00D2-4A64-BA3A-582E42C8F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263742" y="3636766"/>
            <a:ext cx="569789" cy="5697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AF51AC7-AE61-466B-BFF5-847FC4980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352445" y="2432640"/>
            <a:ext cx="569789" cy="56978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D89F7D-447F-4E03-8163-C12B17168404}"/>
              </a:ext>
            </a:extLst>
          </p:cNvPr>
          <p:cNvSpPr txBox="1"/>
          <p:nvPr/>
        </p:nvSpPr>
        <p:spPr>
          <a:xfrm>
            <a:off x="5781291" y="3019213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Limited applications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48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0556-6D75-4F81-AD3A-4859D7BD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Distorted crystal (</a:t>
            </a:r>
            <a:r>
              <a:rPr lang="en-US" dirty="0" err="1"/>
              <a:t>reflectivities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A97AC-FCB5-4B8F-86BD-F6AE7259B1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4" name="Picture 3" descr="D:\Working\FERRARA2001\takagi1.bmp">
            <a:extLst>
              <a:ext uri="{FF2B5EF4-FFF2-40B4-BE49-F238E27FC236}">
                <a16:creationId xmlns:a16="http://schemas.microsoft.com/office/drawing/2014/main" id="{4F5C3E71-9117-4B3D-96F2-F301BB789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7604" y="1113588"/>
            <a:ext cx="5486421" cy="1090845"/>
          </a:xfrm>
          <a:prstGeom prst="rect">
            <a:avLst/>
          </a:prstGeom>
          <a:noFill/>
        </p:spPr>
      </p:pic>
      <p:pic>
        <p:nvPicPr>
          <p:cNvPr id="5" name="Picture 4" descr="D:\Working\FERRARA2001\takagi2.bmp">
            <a:extLst>
              <a:ext uri="{FF2B5EF4-FFF2-40B4-BE49-F238E27FC236}">
                <a16:creationId xmlns:a16="http://schemas.microsoft.com/office/drawing/2014/main" id="{A6FF2A7F-1A6A-43E0-93CB-728F87C2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7671" y="627534"/>
            <a:ext cx="1863329" cy="1729979"/>
          </a:xfrm>
          <a:prstGeom prst="rect">
            <a:avLst/>
          </a:prstGeom>
          <a:noFill/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91D6069C-F01E-42E7-A984-94FBDDF95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350" y="492519"/>
            <a:ext cx="2971800" cy="61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>
                <a:latin typeface="Arial Narrow" pitchFamily="34" charset="0"/>
              </a:rPr>
              <a:t>Takagi, </a:t>
            </a:r>
            <a:r>
              <a:rPr lang="en-US" sz="1350" dirty="0" err="1">
                <a:latin typeface="Arial Narrow" pitchFamily="34" charset="0"/>
              </a:rPr>
              <a:t>Acta</a:t>
            </a:r>
            <a:r>
              <a:rPr lang="en-US" sz="1350" dirty="0">
                <a:latin typeface="Arial Narrow" pitchFamily="34" charset="0"/>
              </a:rPr>
              <a:t> Crystal 15 (1962) 1311</a:t>
            </a:r>
          </a:p>
          <a:p>
            <a:pPr>
              <a:spcBef>
                <a:spcPct val="50000"/>
              </a:spcBef>
            </a:pPr>
            <a:r>
              <a:rPr lang="en-US" sz="1350" dirty="0" err="1">
                <a:latin typeface="Arial Narrow" pitchFamily="34" charset="0"/>
              </a:rPr>
              <a:t>Taupin</a:t>
            </a:r>
            <a:r>
              <a:rPr lang="en-US" sz="1350" dirty="0">
                <a:latin typeface="Arial Narrow" pitchFamily="34" charset="0"/>
              </a:rPr>
              <a:t>, Bull </a:t>
            </a:r>
            <a:r>
              <a:rPr lang="en-US" sz="1350" dirty="0" err="1">
                <a:latin typeface="Arial Narrow" pitchFamily="34" charset="0"/>
              </a:rPr>
              <a:t>Soc</a:t>
            </a:r>
            <a:r>
              <a:rPr lang="en-US" sz="1350" dirty="0">
                <a:latin typeface="Arial Narrow" pitchFamily="34" charset="0"/>
              </a:rPr>
              <a:t> Fr. Mineral. 84 (1961) 51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AA9D1-33E2-4F75-B2C9-5E32AAE090D1}"/>
              </a:ext>
            </a:extLst>
          </p:cNvPr>
          <p:cNvSpPr/>
          <p:nvPr/>
        </p:nvSpPr>
        <p:spPr>
          <a:xfrm>
            <a:off x="1277634" y="2436735"/>
            <a:ext cx="6589012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342900">
              <a:buFont typeface="Wingdings" pitchFamily="2" charset="2"/>
              <a:buChar char="Ø"/>
            </a:pPr>
            <a:r>
              <a:rPr lang="en-GB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Analytical solutions of Takagi-</a:t>
            </a:r>
            <a:r>
              <a:rPr lang="en-GB" sz="1050" dirty="0" err="1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Taupin</a:t>
            </a:r>
            <a:r>
              <a:rPr lang="en-GB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 (TT) only </a:t>
            </a:r>
            <a:r>
              <a:rPr lang="en-GB" sz="1050" dirty="0" err="1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fow</a:t>
            </a:r>
            <a:r>
              <a:rPr lang="en-GB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 a few cases</a:t>
            </a:r>
          </a:p>
          <a:p>
            <a:pPr algn="just" defTabSz="342900">
              <a:buFont typeface="Wingdings" pitchFamily="2" charset="2"/>
              <a:buChar char="Ø"/>
            </a:pPr>
            <a:r>
              <a:rPr lang="en-GB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Numerical integration of the PDF (2D)</a:t>
            </a:r>
          </a:p>
          <a:p>
            <a:pPr marL="171450" lvl="2" indent="-171450" algn="just" defTabSz="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Regular grids (Finite different methods) </a:t>
            </a:r>
            <a:r>
              <a:rPr lang="en-US" sz="1050" dirty="0" err="1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Authier</a:t>
            </a:r>
            <a:r>
              <a:rPr lang="en-US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, </a:t>
            </a:r>
            <a:r>
              <a:rPr lang="en-US" sz="1050" dirty="0" err="1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Epelboin</a:t>
            </a:r>
            <a:r>
              <a:rPr lang="en-US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, Gronkowski, </a:t>
            </a:r>
            <a:r>
              <a:rPr lang="en-US" sz="1050" dirty="0" err="1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etc</a:t>
            </a:r>
            <a:r>
              <a:rPr lang="en-US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 </a:t>
            </a:r>
            <a:r>
              <a:rPr lang="en-US" sz="1050" dirty="0" err="1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etc</a:t>
            </a:r>
            <a:endParaRPr lang="en-US" sz="1050" dirty="0">
              <a:solidFill>
                <a:srgbClr val="404040"/>
              </a:solidFill>
              <a:latin typeface="AmerType Md BT" charset="0"/>
              <a:ea typeface="ＭＳ Ｐゴシック" pitchFamily="34" charset="-128"/>
            </a:endParaRPr>
          </a:p>
          <a:p>
            <a:pPr marL="171450" lvl="2" indent="-171450" algn="just" defTabSz="34290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Finite Element Methods Ari-</a:t>
            </a:r>
            <a:r>
              <a:rPr lang="en-US" sz="1050" dirty="0" err="1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Pekka</a:t>
            </a:r>
            <a:r>
              <a:rPr lang="en-US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 </a:t>
            </a:r>
            <a:r>
              <a:rPr lang="en-US" sz="1050" dirty="0" err="1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Honkanen</a:t>
            </a:r>
            <a:endParaRPr lang="en-GB" sz="1050" dirty="0">
              <a:solidFill>
                <a:srgbClr val="404040"/>
              </a:solidFill>
              <a:latin typeface="AmerType Md BT" charset="0"/>
              <a:ea typeface="ＭＳ Ｐゴシック" pitchFamily="34" charset="-128"/>
            </a:endParaRPr>
          </a:p>
          <a:p>
            <a:pPr algn="just" defTabSz="342900"/>
            <a:endParaRPr lang="en-US" sz="1050" dirty="0">
              <a:solidFill>
                <a:srgbClr val="404040"/>
              </a:solidFill>
              <a:latin typeface="AmerType Md BT" charset="0"/>
              <a:ea typeface="ＭＳ Ｐゴシック" pitchFamily="34" charset="-128"/>
            </a:endParaRPr>
          </a:p>
          <a:p>
            <a:pPr algn="just" defTabSz="342900"/>
            <a:endParaRPr lang="en-US" sz="1050" dirty="0">
              <a:solidFill>
                <a:srgbClr val="404040"/>
              </a:solidFill>
              <a:latin typeface="AmerType Md BT" charset="0"/>
              <a:ea typeface="ＭＳ Ｐゴシック" pitchFamily="34" charset="-128"/>
            </a:endParaRPr>
          </a:p>
          <a:p>
            <a:pPr algn="just" defTabSz="342900"/>
            <a:r>
              <a:rPr lang="en-US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If deformation </a:t>
            </a:r>
            <a:r>
              <a:rPr lang="en-US" sz="1050" i="1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u(z</a:t>
            </a:r>
            <a:r>
              <a:rPr lang="en-US" sz="1050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) (e.g., uniform curvature) the PDEs reduce to a single ODE</a:t>
            </a:r>
            <a:endParaRPr lang="en-GB" sz="1050" dirty="0">
              <a:solidFill>
                <a:srgbClr val="404040"/>
              </a:solidFill>
              <a:latin typeface="AmerType Md BT" charset="0"/>
              <a:ea typeface="ＭＳ Ｐゴシック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4CB2B-16EE-4761-93D1-25DFD08E02B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5766" y="3570861"/>
            <a:ext cx="390525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C3E15-E561-4FAD-AD22-FDB65EBB700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6865" y="4272940"/>
            <a:ext cx="783087" cy="340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5D3883-3496-456B-8ACD-F26D4CFB6CC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20961" y="4272939"/>
            <a:ext cx="952500" cy="30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B42B0F-BB9B-4156-8BD4-F17F83B0D82E}"/>
              </a:ext>
            </a:extLst>
          </p:cNvPr>
          <p:cNvSpPr txBox="1"/>
          <p:nvPr/>
        </p:nvSpPr>
        <p:spPr>
          <a:xfrm>
            <a:off x="6719018" y="3651665"/>
            <a:ext cx="2295255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hlinkClick r:id="rId7"/>
              </a:rPr>
              <a:t>See also:  </a:t>
            </a:r>
            <a:r>
              <a:rPr lang="mr-IN" sz="825" dirty="0">
                <a:hlinkClick r:id="rId7"/>
              </a:rPr>
              <a:t>https://doi.org/10.1364/OE.409961</a:t>
            </a:r>
            <a:r>
              <a:rPr lang="mr-IN" sz="825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E38D41-318E-455C-91EB-8F8F54CEE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1955" y="2357513"/>
            <a:ext cx="1791898" cy="1324576"/>
          </a:xfrm>
          <a:prstGeom prst="rect">
            <a:avLst/>
          </a:prstGeom>
        </p:spPr>
      </p:pic>
      <p:sp>
        <p:nvSpPr>
          <p:cNvPr id="14" name="TextBox 101">
            <a:extLst>
              <a:ext uri="{FF2B5EF4-FFF2-40B4-BE49-F238E27FC236}">
                <a16:creationId xmlns:a16="http://schemas.microsoft.com/office/drawing/2014/main" id="{7954FC8A-353F-425F-8E17-B781037C5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633" y="4218342"/>
            <a:ext cx="26192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42900"/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M. </a:t>
            </a:r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Krisch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, Ph. Thesis (1993) </a:t>
            </a:r>
          </a:p>
          <a:p>
            <a:pPr defTabSz="342900"/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Hölzer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 et al. </a:t>
            </a:r>
            <a:r>
              <a:rPr lang="en-US" sz="900" i="1" dirty="0" err="1">
                <a:latin typeface="Times New Roman" pitchFamily="18" charset="0"/>
                <a:ea typeface="ＭＳ Ｐゴシック" pitchFamily="34" charset="-128"/>
              </a:rPr>
              <a:t>Cryst</a:t>
            </a:r>
            <a:r>
              <a:rPr lang="en-US" sz="900" i="1" dirty="0">
                <a:latin typeface="Times New Roman" pitchFamily="18" charset="0"/>
                <a:ea typeface="ＭＳ Ｐゴシック" pitchFamily="34" charset="-128"/>
              </a:rPr>
              <a:t>. Res. Technol. 33, 555 (1998)</a:t>
            </a:r>
            <a:endParaRPr lang="it-IT" sz="900" i="1" dirty="0">
              <a:latin typeface="Times New Roman" pitchFamily="18" charset="0"/>
              <a:ea typeface="ＭＳ Ｐゴシック" pitchFamily="34" charset="-128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6BF1E67-7F5B-4263-92B8-876B7AEA8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17834" y="4005151"/>
            <a:ext cx="1196925" cy="97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79906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1895</TotalTime>
  <Words>2177</Words>
  <Application>Microsoft Office PowerPoint</Application>
  <PresentationFormat>On-screen Show (16:9)</PresentationFormat>
  <Paragraphs>327</Paragraphs>
  <Slides>31</Slides>
  <Notes>4</Notes>
  <HiddenSlides>0</HiddenSlides>
  <MMClips>0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ＭＳ Ｐゴシック</vt:lpstr>
      <vt:lpstr>AmerType Md BT</vt:lpstr>
      <vt:lpstr>Arial</vt:lpstr>
      <vt:lpstr>Arial Narrow</vt:lpstr>
      <vt:lpstr>Calibri</vt:lpstr>
      <vt:lpstr>Helvetica</vt:lpstr>
      <vt:lpstr>Symbol</vt:lpstr>
      <vt:lpstr>Times</vt:lpstr>
      <vt:lpstr>Times New Roman</vt:lpstr>
      <vt:lpstr>Wingdings</vt:lpstr>
      <vt:lpstr>Simple Light</vt:lpstr>
      <vt:lpstr>???</vt:lpstr>
      <vt:lpstr>???</vt:lpstr>
      <vt:lpstr>Document</vt:lpstr>
      <vt:lpstr>Graph</vt:lpstr>
      <vt:lpstr>Equation</vt:lpstr>
      <vt:lpstr>PowerPoint Presentation</vt:lpstr>
      <vt:lpstr>Bragg &amp; Laue crystal geometries</vt:lpstr>
      <vt:lpstr>Bibliography</vt:lpstr>
      <vt:lpstr>DYNAMICAL THEORY (1914) – the darwin width</vt:lpstr>
      <vt:lpstr>Zachariasen Formalism (undistorted)</vt:lpstr>
      <vt:lpstr>Guigay &amp; Sanchez del Rio (undistorted)</vt:lpstr>
      <vt:lpstr>Geometrical model (surface model, no bulk effect)</vt:lpstr>
      <vt:lpstr>SHADOW4 Bragg only: flat and “bent but locally undistorted”</vt:lpstr>
      <vt:lpstr>Distorted crystal (reflectivities)</vt:lpstr>
      <vt:lpstr>Approximated methods for bent crystals reflectivity Sanchez del Rio et al. (2015) https://doi.org/10.1107/S1600576715002782 </vt:lpstr>
      <vt:lpstr>EFFECT OF CRYSTAL  ANISOTROPY  in bent crystals</vt:lpstr>
      <vt:lpstr>Focusing (Lens equation: monochromatic focus by surface) Guigay Sanchez del Rio https://doi.org/10.1107/S1600577521012480  </vt:lpstr>
      <vt:lpstr>Focusing Borrmann triangle (monochromatic) Guigay Sanchez del Rio https://doi.org/10.1107/S1600577521012480  </vt:lpstr>
      <vt:lpstr>Focusing Borrmann triangle Guigay Sanchez del Rio https://doi.org/10.1107/S1600577521012480  </vt:lpstr>
      <vt:lpstr>Laue: polychromatic focusing effects</vt:lpstr>
      <vt:lpstr>Laue: polychromatic focusing effects: Magic condition</vt:lpstr>
      <vt:lpstr>Laue-Laue monochromators</vt:lpstr>
      <vt:lpstr>More slides</vt:lpstr>
      <vt:lpstr>PowerPoint Presentation</vt:lpstr>
      <vt:lpstr>Using Dynamical theory in x-ray INSTRUMENTS</vt:lpstr>
      <vt:lpstr>TAKAGI-TAUPIN EQUATIONS</vt:lpstr>
      <vt:lpstr>PowerPoint Presentation</vt:lpstr>
      <vt:lpstr>PowerPoint Presentation</vt:lpstr>
      <vt:lpstr>Using Dynamical theory in x-ray TECHNIQUES</vt:lpstr>
      <vt:lpstr>Using Dynamical theory in x-ray INSTRUMENTS</vt:lpstr>
      <vt:lpstr>OTHER APPLICATIONS</vt:lpstr>
      <vt:lpstr>PowerPoint Presentation</vt:lpstr>
      <vt:lpstr>BERRY PHASE induces a kick of the x-ray trajectory</vt:lpstr>
      <vt:lpstr>Time-dependent diffraction</vt:lpstr>
      <vt:lpstr>PowerPoint Presentation</vt:lpstr>
      <vt:lpstr>WHICH MODEL SHOULD I USE?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XOPPY</dc:title>
  <cp:lastModifiedBy>SANCHEZ DEL RIO Manuel</cp:lastModifiedBy>
  <cp:revision>200</cp:revision>
  <dcterms:modified xsi:type="dcterms:W3CDTF">2025-05-21T22:42:41Z</dcterms:modified>
</cp:coreProperties>
</file>